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7" r:id="rId2"/>
    <p:sldId id="259" r:id="rId3"/>
    <p:sldId id="27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7" r:id="rId19"/>
    <p:sldId id="273" r:id="rId20"/>
    <p:sldId id="274" r:id="rId21"/>
    <p:sldId id="275" r:id="rId22"/>
    <p:sldId id="276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19" autoAdjust="0"/>
    <p:restoredTop sz="94660"/>
  </p:normalViewPr>
  <p:slideViewPr>
    <p:cSldViewPr>
      <p:cViewPr>
        <p:scale>
          <a:sx n="90" d="100"/>
          <a:sy n="90" d="100"/>
        </p:scale>
        <p:origin x="-834" y="-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53B8D-0DD5-47DE-87C1-868EEB983741}" type="datetimeFigureOut">
              <a:rPr lang="en-US" smtClean="0"/>
              <a:t>2/20/2014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4F740-8CFD-4588-9765-6CC9D3203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7481F-703C-4A7B-AD7E-17E88AA64E22}" type="datetimeFigureOut">
              <a:rPr lang="en-US" smtClean="0"/>
              <a:t>2/20/2014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5E651-7532-4A9C-AA1A-244D846812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7481F-703C-4A7B-AD7E-17E88AA64E22}" type="datetimeFigureOut">
              <a:rPr lang="en-US" smtClean="0"/>
              <a:t>2/20/2014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5E651-7532-4A9C-AA1A-244D846812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7481F-703C-4A7B-AD7E-17E88AA64E22}" type="datetimeFigureOut">
              <a:rPr lang="en-US" smtClean="0"/>
              <a:t>2/20/2014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5E651-7532-4A9C-AA1A-244D846812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7481F-703C-4A7B-AD7E-17E88AA64E22}" type="datetimeFigureOut">
              <a:rPr lang="en-US" smtClean="0"/>
              <a:t>2/20/2014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5E651-7532-4A9C-AA1A-244D846812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7481F-703C-4A7B-AD7E-17E88AA64E22}" type="datetimeFigureOut">
              <a:rPr lang="en-US" smtClean="0"/>
              <a:t>2/20/2014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5E651-7532-4A9C-AA1A-244D846812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7481F-703C-4A7B-AD7E-17E88AA64E22}" type="datetimeFigureOut">
              <a:rPr lang="en-US" smtClean="0"/>
              <a:t>2/20/2014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5E651-7532-4A9C-AA1A-244D846812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7481F-703C-4A7B-AD7E-17E88AA64E22}" type="datetimeFigureOut">
              <a:rPr lang="en-US" smtClean="0"/>
              <a:t>2/20/2014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5E651-7532-4A9C-AA1A-244D846812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7481F-703C-4A7B-AD7E-17E88AA64E22}" type="datetimeFigureOut">
              <a:rPr lang="en-US" smtClean="0"/>
              <a:t>2/20/2014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5E651-7532-4A9C-AA1A-244D846812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7481F-703C-4A7B-AD7E-17E88AA64E22}" type="datetimeFigureOut">
              <a:rPr lang="en-US" smtClean="0"/>
              <a:t>2/20/2014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5E651-7532-4A9C-AA1A-244D846812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7481F-703C-4A7B-AD7E-17E88AA64E22}" type="datetimeFigureOut">
              <a:rPr lang="en-US" smtClean="0"/>
              <a:t>2/20/2014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5E651-7532-4A9C-AA1A-244D846812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7481F-703C-4A7B-AD7E-17E88AA64E22}" type="datetimeFigureOut">
              <a:rPr lang="en-US" smtClean="0"/>
              <a:t>2/20/2014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5E651-7532-4A9C-AA1A-244D846812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7481F-703C-4A7B-AD7E-17E88AA64E22}" type="datetimeFigureOut">
              <a:rPr lang="en-US" smtClean="0"/>
              <a:t>2/20/2014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5E651-7532-4A9C-AA1A-244D8468120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lum bright="5000" contrast="-40000"/>
          </a:blip>
          <a:srcRect l="5269" t="7778" r="4410" b="55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0" y="990600"/>
            <a:ext cx="9144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cap="small" dirty="0">
                <a:latin typeface="Century Gothic" pitchFamily="34" charset="0"/>
                <a:cs typeface="Arial" charset="0"/>
              </a:rPr>
              <a:t>Excerpts </a:t>
            </a:r>
            <a:r>
              <a:rPr lang="en-US" sz="3200" b="1" i="1" cap="small" dirty="0" smtClean="0">
                <a:latin typeface="Century Gothic" pitchFamily="34" charset="0"/>
                <a:cs typeface="Arial" charset="0"/>
              </a:rPr>
              <a:t>from</a:t>
            </a:r>
          </a:p>
          <a:p>
            <a:r>
              <a:rPr lang="en-US" sz="3200" b="1" i="1" cap="small" dirty="0" smtClean="0">
                <a:latin typeface="Century Gothic" pitchFamily="34" charset="0"/>
                <a:cs typeface="Arial" charset="0"/>
              </a:rPr>
              <a:t> </a:t>
            </a:r>
            <a:endParaRPr lang="en-US" sz="3200" b="1" i="1" cap="small" dirty="0">
              <a:latin typeface="Century Gothic" pitchFamily="34" charset="0"/>
              <a:cs typeface="Arial" charset="0"/>
            </a:endParaRPr>
          </a:p>
          <a:p>
            <a:r>
              <a:rPr lang="en-US" sz="4000" b="1" cap="small" dirty="0">
                <a:latin typeface="Century Gothic" pitchFamily="34" charset="0"/>
                <a:cs typeface="Arial" charset="0"/>
              </a:rPr>
              <a:t>2008-2009 </a:t>
            </a:r>
            <a:endParaRPr lang="en-US" sz="4000" b="1" cap="small" dirty="0" smtClean="0">
              <a:latin typeface="Century Gothic" pitchFamily="34" charset="0"/>
              <a:cs typeface="Arial" charset="0"/>
            </a:endParaRPr>
          </a:p>
          <a:p>
            <a:r>
              <a:rPr lang="en-US" sz="4000" b="1" cap="small" dirty="0" smtClean="0">
                <a:latin typeface="Century Gothic" pitchFamily="34" charset="0"/>
                <a:cs typeface="Arial" charset="0"/>
              </a:rPr>
              <a:t>North </a:t>
            </a:r>
            <a:r>
              <a:rPr lang="en-US" sz="4000" b="1" cap="small" dirty="0">
                <a:latin typeface="Century Gothic" pitchFamily="34" charset="0"/>
                <a:cs typeface="Arial" charset="0"/>
              </a:rPr>
              <a:t>Allston-Brighton </a:t>
            </a:r>
            <a:endParaRPr lang="en-US" sz="4000" b="1" cap="small" dirty="0" smtClean="0">
              <a:latin typeface="Century Gothic" pitchFamily="34" charset="0"/>
              <a:cs typeface="Arial" charset="0"/>
            </a:endParaRPr>
          </a:p>
          <a:p>
            <a:r>
              <a:rPr lang="en-US" sz="4000" b="1" cap="small" dirty="0" smtClean="0">
                <a:latin typeface="Century Gothic" pitchFamily="34" charset="0"/>
                <a:cs typeface="Arial" charset="0"/>
              </a:rPr>
              <a:t>Community-Wide </a:t>
            </a:r>
            <a:r>
              <a:rPr lang="en-US" sz="4000" b="1" cap="small" dirty="0">
                <a:latin typeface="Century Gothic" pitchFamily="34" charset="0"/>
                <a:cs typeface="Arial" charset="0"/>
              </a:rPr>
              <a:t>Planning Initiative</a:t>
            </a:r>
          </a:p>
          <a:p>
            <a:endParaRPr lang="en-US" sz="3200" b="1" cap="small" dirty="0" smtClean="0">
              <a:latin typeface="Century Gothic" pitchFamily="34" charset="0"/>
              <a:cs typeface="Arial" charset="0"/>
            </a:endParaRPr>
          </a:p>
          <a:p>
            <a:r>
              <a:rPr lang="en-US" sz="3200" b="1" cap="small" dirty="0" smtClean="0">
                <a:latin typeface="Century Gothic" pitchFamily="34" charset="0"/>
                <a:cs typeface="Arial" charset="0"/>
              </a:rPr>
              <a:t>Boston </a:t>
            </a:r>
            <a:r>
              <a:rPr lang="en-US" sz="3200" b="1" cap="small" dirty="0">
                <a:latin typeface="Century Gothic" pitchFamily="34" charset="0"/>
                <a:cs typeface="Arial" charset="0"/>
              </a:rPr>
              <a:t>Redevelopment Authority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8" y="-19050"/>
            <a:ext cx="9172576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1625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115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2575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20250" cy="721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48825" cy="722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10725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67875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39300" cy="727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39300" cy="721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67875" cy="727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48825" cy="721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77400" cy="728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39300" cy="726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39300" cy="722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10725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96450" cy="724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20250" cy="722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050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05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1625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12</Words>
  <Application>Microsoft Office PowerPoint</Application>
  <PresentationFormat>On-screen Show (4:3)</PresentationFormat>
  <Paragraphs>7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carlosMo</dc:creator>
  <cp:lastModifiedBy>carlosMo</cp:lastModifiedBy>
  <cp:revision>7</cp:revision>
  <dcterms:created xsi:type="dcterms:W3CDTF">2014-02-20T19:12:33Z</dcterms:created>
  <dcterms:modified xsi:type="dcterms:W3CDTF">2014-02-20T20:16:45Z</dcterms:modified>
</cp:coreProperties>
</file>