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4" r:id="rId5"/>
    <p:sldMasterId id="2147483675" r:id="rId6"/>
    <p:sldMasterId id="214748369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Lst>
  <p:sldSz cy="10287000" cx="18288000"/>
  <p:notesSz cx="6858000" cy="9144000"/>
  <p:embeddedFontLst>
    <p:embeddedFont>
      <p:font typeface="Lora Medium"/>
      <p:regular r:id="rId40"/>
      <p:bold r:id="rId41"/>
      <p:italic r:id="rId42"/>
      <p:boldItalic r:id="rId43"/>
    </p:embeddedFont>
    <p:embeddedFont>
      <p:font typeface="Montserrat SemiBold"/>
      <p:regular r:id="rId44"/>
      <p:bold r:id="rId45"/>
      <p:italic r:id="rId46"/>
      <p:boldItalic r:id="rId47"/>
    </p:embeddedFont>
    <p:embeddedFont>
      <p:font typeface="Montserrat"/>
      <p:regular r:id="rId48"/>
      <p:bold r:id="rId49"/>
      <p:italic r:id="rId50"/>
      <p:boldItalic r:id="rId51"/>
    </p:embeddedFont>
    <p:embeddedFont>
      <p:font typeface="Lora"/>
      <p:regular r:id="rId52"/>
      <p:bold r:id="rId53"/>
      <p:italic r:id="rId54"/>
      <p:boldItalic r:id="rId55"/>
    </p:embeddedFont>
    <p:embeddedFont>
      <p:font typeface="Open Sans SemiBold"/>
      <p:regular r:id="rId56"/>
      <p:bold r:id="rId57"/>
      <p:italic r:id="rId58"/>
      <p:boldItalic r:id="rId59"/>
    </p:embeddedFont>
    <p:embeddedFont>
      <p:font typeface="Century Schoolbook"/>
      <p:regular r:id="rId60"/>
      <p:bold r:id="rId61"/>
      <p:italic r:id="rId62"/>
      <p:boldItalic r:id="rId63"/>
    </p:embeddedFont>
    <p:embeddedFont>
      <p:font typeface="Montserrat Light"/>
      <p:regular r:id="rId64"/>
      <p:bold r:id="rId65"/>
      <p:italic r:id="rId66"/>
      <p:boldItalic r:id="rId67"/>
    </p:embeddedFont>
    <p:embeddedFont>
      <p:font typeface="Open Sans Light"/>
      <p:regular r:id="rId68"/>
      <p:bold r:id="rId69"/>
      <p:italic r:id="rId70"/>
      <p:boldItalic r:id="rId71"/>
    </p:embeddedFont>
    <p:embeddedFont>
      <p:font typeface="Open Sans"/>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76" roundtripDataSignature="AMtx7mhBjPL8BPqaBDKljXfUzlyVWgxY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oraMedium-regular.fntdata"/><Relationship Id="rId42" Type="http://schemas.openxmlformats.org/officeDocument/2006/relationships/font" Target="fonts/LoraMedium-italic.fntdata"/><Relationship Id="rId41" Type="http://schemas.openxmlformats.org/officeDocument/2006/relationships/font" Target="fonts/LoraMedium-bold.fntdata"/><Relationship Id="rId44" Type="http://schemas.openxmlformats.org/officeDocument/2006/relationships/font" Target="fonts/MontserratSemiBold-regular.fntdata"/><Relationship Id="rId43" Type="http://schemas.openxmlformats.org/officeDocument/2006/relationships/font" Target="fonts/LoraMedium-boldItalic.fntdata"/><Relationship Id="rId46" Type="http://schemas.openxmlformats.org/officeDocument/2006/relationships/font" Target="fonts/MontserratSemiBold-italic.fntdata"/><Relationship Id="rId45" Type="http://schemas.openxmlformats.org/officeDocument/2006/relationships/font" Target="fonts/MontserratSemiBold-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Montserrat-regular.fntdata"/><Relationship Id="rId47" Type="http://schemas.openxmlformats.org/officeDocument/2006/relationships/font" Target="fonts/MontserratSemiBold-boldItalic.fntdata"/><Relationship Id="rId49" Type="http://schemas.openxmlformats.org/officeDocument/2006/relationships/font" Target="fonts/Montserrat-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OpenSans-bold.fntdata"/><Relationship Id="rId72" Type="http://schemas.openxmlformats.org/officeDocument/2006/relationships/font" Target="fonts/OpenSans-regular.fntdata"/><Relationship Id="rId31" Type="http://schemas.openxmlformats.org/officeDocument/2006/relationships/slide" Target="slides/slide23.xml"/><Relationship Id="rId75" Type="http://schemas.openxmlformats.org/officeDocument/2006/relationships/font" Target="fonts/OpenSans-boldItalic.fntdata"/><Relationship Id="rId30" Type="http://schemas.openxmlformats.org/officeDocument/2006/relationships/slide" Target="slides/slide22.xml"/><Relationship Id="rId74" Type="http://schemas.openxmlformats.org/officeDocument/2006/relationships/font" Target="fonts/OpenSans-italic.fntdata"/><Relationship Id="rId33" Type="http://schemas.openxmlformats.org/officeDocument/2006/relationships/slide" Target="slides/slide25.xml"/><Relationship Id="rId32" Type="http://schemas.openxmlformats.org/officeDocument/2006/relationships/slide" Target="slides/slide24.xml"/><Relationship Id="rId76" Type="http://customschemas.google.com/relationships/presentationmetadata" Target="metadata"/><Relationship Id="rId35" Type="http://schemas.openxmlformats.org/officeDocument/2006/relationships/slide" Target="slides/slide27.xml"/><Relationship Id="rId34" Type="http://schemas.openxmlformats.org/officeDocument/2006/relationships/slide" Target="slides/slide26.xml"/><Relationship Id="rId71" Type="http://schemas.openxmlformats.org/officeDocument/2006/relationships/font" Target="fonts/OpenSansLight-boldItalic.fntdata"/><Relationship Id="rId70" Type="http://schemas.openxmlformats.org/officeDocument/2006/relationships/font" Target="fonts/OpenSansLight-italic.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CenturySchoolbook-italic.fntdata"/><Relationship Id="rId61" Type="http://schemas.openxmlformats.org/officeDocument/2006/relationships/font" Target="fonts/CenturySchoolbook-bold.fntdata"/><Relationship Id="rId20" Type="http://schemas.openxmlformats.org/officeDocument/2006/relationships/slide" Target="slides/slide12.xml"/><Relationship Id="rId64" Type="http://schemas.openxmlformats.org/officeDocument/2006/relationships/font" Target="fonts/MontserratLight-regular.fntdata"/><Relationship Id="rId63" Type="http://schemas.openxmlformats.org/officeDocument/2006/relationships/font" Target="fonts/CenturySchoolbook-boldItalic.fntdata"/><Relationship Id="rId22" Type="http://schemas.openxmlformats.org/officeDocument/2006/relationships/slide" Target="slides/slide14.xml"/><Relationship Id="rId66" Type="http://schemas.openxmlformats.org/officeDocument/2006/relationships/font" Target="fonts/MontserratLight-italic.fntdata"/><Relationship Id="rId21" Type="http://schemas.openxmlformats.org/officeDocument/2006/relationships/slide" Target="slides/slide13.xml"/><Relationship Id="rId65" Type="http://schemas.openxmlformats.org/officeDocument/2006/relationships/font" Target="fonts/MontserratLight-bold.fntdata"/><Relationship Id="rId24" Type="http://schemas.openxmlformats.org/officeDocument/2006/relationships/slide" Target="slides/slide16.xml"/><Relationship Id="rId68" Type="http://schemas.openxmlformats.org/officeDocument/2006/relationships/font" Target="fonts/OpenSansLight-regular.fntdata"/><Relationship Id="rId23" Type="http://schemas.openxmlformats.org/officeDocument/2006/relationships/slide" Target="slides/slide15.xml"/><Relationship Id="rId67" Type="http://schemas.openxmlformats.org/officeDocument/2006/relationships/font" Target="fonts/MontserratLight-boldItalic.fntdata"/><Relationship Id="rId60" Type="http://schemas.openxmlformats.org/officeDocument/2006/relationships/font" Target="fonts/CenturySchoolbook-regular.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OpenSansLight-bold.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Montserrat-boldItalic.fntdata"/><Relationship Id="rId50" Type="http://schemas.openxmlformats.org/officeDocument/2006/relationships/font" Target="fonts/Montserrat-italic.fntdata"/><Relationship Id="rId53" Type="http://schemas.openxmlformats.org/officeDocument/2006/relationships/font" Target="fonts/Lora-bold.fntdata"/><Relationship Id="rId52" Type="http://schemas.openxmlformats.org/officeDocument/2006/relationships/font" Target="fonts/Lora-regular.fntdata"/><Relationship Id="rId11" Type="http://schemas.openxmlformats.org/officeDocument/2006/relationships/slide" Target="slides/slide3.xml"/><Relationship Id="rId55" Type="http://schemas.openxmlformats.org/officeDocument/2006/relationships/font" Target="fonts/Lora-boldItalic.fntdata"/><Relationship Id="rId10" Type="http://schemas.openxmlformats.org/officeDocument/2006/relationships/slide" Target="slides/slide2.xml"/><Relationship Id="rId54" Type="http://schemas.openxmlformats.org/officeDocument/2006/relationships/font" Target="fonts/Lora-italic.fntdata"/><Relationship Id="rId13" Type="http://schemas.openxmlformats.org/officeDocument/2006/relationships/slide" Target="slides/slide5.xml"/><Relationship Id="rId57" Type="http://schemas.openxmlformats.org/officeDocument/2006/relationships/font" Target="fonts/OpenSansSemiBold-bold.fntdata"/><Relationship Id="rId12" Type="http://schemas.openxmlformats.org/officeDocument/2006/relationships/slide" Target="slides/slide4.xml"/><Relationship Id="rId56" Type="http://schemas.openxmlformats.org/officeDocument/2006/relationships/font" Target="fonts/OpenSansSemiBold-regular.fntdata"/><Relationship Id="rId15" Type="http://schemas.openxmlformats.org/officeDocument/2006/relationships/slide" Target="slides/slide7.xml"/><Relationship Id="rId59" Type="http://schemas.openxmlformats.org/officeDocument/2006/relationships/font" Target="fonts/OpenSansSemiBold-boldItalic.fntdata"/><Relationship Id="rId14" Type="http://schemas.openxmlformats.org/officeDocument/2006/relationships/slide" Target="slides/slide6.xml"/><Relationship Id="rId58" Type="http://schemas.openxmlformats.org/officeDocument/2006/relationships/font" Target="fonts/OpenSansSemiBold-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70" name="Google Shape;370;p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371" name="Google Shape;371;p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3" name="Google Shape;373;p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74" name="Google Shape;374;p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e96ed0451d_0_7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21" name="Google Shape;521;g2e96ed0451d_0_7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22" name="Google Shape;522;g2e96ed0451d_0_78: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g2e96ed0451d_0_78: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4" name="Google Shape;524;g2e96ed0451d_0_78: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25" name="Google Shape;525;g2e96ed0451d_0_78: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e96ed0451d_0_9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37" name="Google Shape;537;g2e96ed0451d_0_9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38" name="Google Shape;538;g2e96ed0451d_0_92: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g2e96ed0451d_0_92: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0" name="Google Shape;540;g2e96ed0451d_0_92: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41" name="Google Shape;541;g2e96ed0451d_0_92: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e96ed0451d_0_12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53" name="Google Shape;553;g2e96ed0451d_0_12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54" name="Google Shape;554;g2e96ed0451d_0_123: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g2e96ed0451d_0_123: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6" name="Google Shape;556;g2e96ed0451d_0_123: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57" name="Google Shape;557;g2e96ed0451d_0_123: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3111015af4a_0_2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g3111015af4a_0_2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111015af4a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0000"/>
              </a:lnSpc>
              <a:spcBef>
                <a:spcPts val="0"/>
              </a:spcBef>
              <a:spcAft>
                <a:spcPts val="0"/>
              </a:spcAft>
              <a:buClr>
                <a:schemeClr val="dk1"/>
              </a:buClr>
              <a:buSzPts val="1100"/>
              <a:buFont typeface="Arial"/>
              <a:buNone/>
            </a:pPr>
            <a:r>
              <a:rPr lang="en-US">
                <a:solidFill>
                  <a:schemeClr val="dk1"/>
                </a:solidFill>
              </a:rPr>
              <a:t>This vision will be realized through legislation, executive orders, and staff level action, so that we are both setting bold long term goals and acting with urgency now</a:t>
            </a:r>
            <a:endParaRPr/>
          </a:p>
        </p:txBody>
      </p:sp>
      <p:sp>
        <p:nvSpPr>
          <p:cNvPr id="576" name="Google Shape;576;g3111015af4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3111015af4a_0_82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90" name="Google Shape;590;g3111015af4a_0_82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91" name="Google Shape;591;g3111015af4a_0_828: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g3111015af4a_0_828: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3" name="Google Shape;593;g3111015af4a_0_828: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94" name="Google Shape;594;g3111015af4a_0_828: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310795ee3ca_0_20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310795ee3ca_0_20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10795ee3ca_0_20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310795ee3ca_0_20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10795ee3ca_0_20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310795ee3ca_0_20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310795ee3ca_0_2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310795ee3ca_0_22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e96ed0451d_0_10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87" name="Google Shape;387;g2e96ed0451d_0_10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388" name="Google Shape;388;g2e96ed0451d_0_106: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g2e96ed0451d_0_106: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0" name="Google Shape;390;g2e96ed0451d_0_106: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91" name="Google Shape;391;g2e96ed0451d_0_106: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310795ee3ca_0_2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310795ee3ca_0_23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285750" lvl="0" marL="457200" rtl="0" algn="l">
              <a:lnSpc>
                <a:spcPct val="115000"/>
              </a:lnSpc>
              <a:spcBef>
                <a:spcPts val="0"/>
              </a:spcBef>
              <a:spcAft>
                <a:spcPts val="0"/>
              </a:spcAft>
              <a:buClr>
                <a:srgbClr val="003C50"/>
              </a:buClr>
              <a:buSzPts val="900"/>
              <a:buFont typeface="Open Sans"/>
              <a:buChar char="●"/>
            </a:pPr>
            <a:r>
              <a:rPr i="1" lang="en-US" sz="900">
                <a:solidFill>
                  <a:srgbClr val="003C50"/>
                </a:solidFill>
                <a:latin typeface="Open Sans"/>
                <a:ea typeface="Open Sans"/>
                <a:cs typeface="Open Sans"/>
                <a:sym typeface="Open Sans"/>
              </a:rPr>
              <a:t>“There is typically no agenda issued in advance, nor discussion of what needs to be decided and how decisions will be made… The result is that each meeting regurgitates the same issues every time, rather than advancing a set of issues and goals that are clear and which people can work towards, eventually moving to next steps. This discourages participation.” </a:t>
            </a:r>
            <a:r>
              <a:rPr lang="en-US" sz="900">
                <a:solidFill>
                  <a:srgbClr val="003C50"/>
                </a:solidFill>
                <a:latin typeface="Open Sans"/>
                <a:ea typeface="Open Sans"/>
                <a:cs typeface="Open Sans"/>
                <a:sym typeface="Open Sans"/>
              </a:rPr>
              <a:t>Community member</a:t>
            </a:r>
            <a:endParaRPr sz="900">
              <a:solidFill>
                <a:srgbClr val="003C50"/>
              </a:solidFill>
              <a:latin typeface="Open Sans"/>
              <a:ea typeface="Open Sans"/>
              <a:cs typeface="Open Sans"/>
              <a:sym typeface="Open Sans"/>
            </a:endParaRPr>
          </a:p>
          <a:p>
            <a:pPr indent="-285750" lvl="0" marL="457200" rtl="0" algn="l">
              <a:lnSpc>
                <a:spcPct val="115000"/>
              </a:lnSpc>
              <a:spcBef>
                <a:spcPts val="0"/>
              </a:spcBef>
              <a:spcAft>
                <a:spcPts val="0"/>
              </a:spcAft>
              <a:buClr>
                <a:srgbClr val="003C50"/>
              </a:buClr>
              <a:buSzPts val="900"/>
              <a:buFont typeface="Open Sans"/>
              <a:buChar char="●"/>
            </a:pPr>
            <a:r>
              <a:rPr i="1" lang="en-US" sz="900">
                <a:solidFill>
                  <a:srgbClr val="003C50"/>
                </a:solidFill>
                <a:latin typeface="Open Sans"/>
                <a:ea typeface="Open Sans"/>
                <a:cs typeface="Open Sans"/>
                <a:sym typeface="Open Sans"/>
              </a:rPr>
              <a:t>“What IAG members are supposed to do and how an IAG should function is very unclear and rarely if ever addressed. There appear to be no public expectations set by the BPDA for IAG member participation.”</a:t>
            </a:r>
            <a:r>
              <a:rPr lang="en-US" sz="900">
                <a:solidFill>
                  <a:srgbClr val="003C50"/>
                </a:solidFill>
                <a:latin typeface="Open Sans"/>
                <a:ea typeface="Open Sans"/>
                <a:cs typeface="Open Sans"/>
                <a:sym typeface="Open Sans"/>
              </a:rPr>
              <a:t> Community member</a:t>
            </a:r>
            <a:endParaRPr sz="900">
              <a:solidFill>
                <a:srgbClr val="003C50"/>
              </a:solidFill>
              <a:latin typeface="Open Sans"/>
              <a:ea typeface="Open Sans"/>
              <a:cs typeface="Open Sans"/>
              <a:sym typeface="Open Sans"/>
            </a:endParaRPr>
          </a:p>
          <a:p>
            <a:pPr indent="-285750" lvl="0" marL="457200" rtl="0" algn="l">
              <a:lnSpc>
                <a:spcPct val="115000"/>
              </a:lnSpc>
              <a:spcBef>
                <a:spcPts val="0"/>
              </a:spcBef>
              <a:spcAft>
                <a:spcPts val="0"/>
              </a:spcAft>
              <a:buClr>
                <a:srgbClr val="003C50"/>
              </a:buClr>
              <a:buSzPts val="900"/>
              <a:buFont typeface="Open Sans"/>
              <a:buChar char="●"/>
            </a:pPr>
            <a:r>
              <a:rPr i="1" lang="en-US" sz="900">
                <a:solidFill>
                  <a:srgbClr val="003C50"/>
                </a:solidFill>
                <a:latin typeface="Open Sans"/>
                <a:ea typeface="Open Sans"/>
                <a:cs typeface="Open Sans"/>
                <a:sym typeface="Open Sans"/>
              </a:rPr>
              <a:t>“There is no guidance from the BPDA as to what constitutes appropriate community benefits and what the goals of negotiating community benefits should be.” </a:t>
            </a:r>
            <a:r>
              <a:rPr lang="en-US" sz="900">
                <a:solidFill>
                  <a:srgbClr val="003C50"/>
                </a:solidFill>
                <a:latin typeface="Open Sans"/>
                <a:ea typeface="Open Sans"/>
                <a:cs typeface="Open Sans"/>
                <a:sym typeface="Open Sans"/>
              </a:rPr>
              <a:t>Community member</a:t>
            </a:r>
            <a:endParaRPr sz="900">
              <a:solidFill>
                <a:srgbClr val="003C50"/>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310795ee3ca_0_2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310795ee3ca_0_23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3111015bcef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3111015bcef_3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3111015af4a_0_84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09" name="Google Shape;909;g3111015af4a_0_84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910" name="Google Shape;910;g3111015af4a_0_844: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1" name="Google Shape;911;g3111015af4a_0_844: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2" name="Google Shape;912;g3111015af4a_0_844: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13" name="Google Shape;913;g3111015af4a_0_844: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310795ee3ca_0_4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26" name="Google Shape;926;g310795ee3ca_0_4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927" name="Google Shape;927;g310795ee3ca_0_45: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8" name="Google Shape;928;g310795ee3ca_0_45: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9" name="Google Shape;929;g310795ee3ca_0_45: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30" name="Google Shape;930;g310795ee3ca_0_45: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310795ee3ca_0_303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45" name="Google Shape;945;g310795ee3ca_0_303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946" name="Google Shape;946;g310795ee3ca_0_3035: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7" name="Google Shape;947;g310795ee3ca_0_3035: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8" name="Google Shape;948;g310795ee3ca_0_3035: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49" name="Google Shape;949;g310795ee3ca_0_3035: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3111015af4a_0_86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64" name="Google Shape;964;g3111015af4a_0_86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965" name="Google Shape;965;g3111015af4a_0_860: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6" name="Google Shape;966;g3111015af4a_0_860: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7" name="Google Shape;967;g3111015af4a_0_860: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68" name="Google Shape;968;g3111015af4a_0_860: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3111015af4a_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1" name="Google Shape;981;g3111015af4a_0_5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solidFill>
                  <a:srgbClr val="202729"/>
                </a:solidFill>
              </a:rPr>
              <a:t>Plan that defines near-term priority actions and IDs partners, staffing, resources necessary to take them</a:t>
            </a:r>
            <a:endParaRPr>
              <a:solidFill>
                <a:srgbClr val="202729"/>
              </a:solidFill>
            </a:endParaRPr>
          </a:p>
          <a:p>
            <a:pPr indent="0" lvl="0" marL="0" rtl="0" algn="l">
              <a:lnSpc>
                <a:spcPct val="115000"/>
              </a:lnSpc>
              <a:spcBef>
                <a:spcPts val="0"/>
              </a:spcBef>
              <a:spcAft>
                <a:spcPts val="0"/>
              </a:spcAft>
              <a:buNone/>
            </a:pPr>
            <a:r>
              <a:t/>
            </a:r>
            <a:endParaRPr>
              <a:solidFill>
                <a:srgbClr val="202729"/>
              </a:solidFill>
            </a:endParaRPr>
          </a:p>
          <a:p>
            <a:pPr indent="0" lvl="0" marL="0" rtl="0" algn="l">
              <a:lnSpc>
                <a:spcPct val="115000"/>
              </a:lnSpc>
              <a:spcBef>
                <a:spcPts val="0"/>
              </a:spcBef>
              <a:spcAft>
                <a:spcPts val="0"/>
              </a:spcAft>
              <a:buNone/>
            </a:pPr>
            <a:r>
              <a:rPr b="1" lang="en-US">
                <a:solidFill>
                  <a:srgbClr val="202729"/>
                </a:solidFill>
              </a:rPr>
              <a:t>Why now?</a:t>
            </a:r>
            <a:endParaRPr b="1">
              <a:solidFill>
                <a:srgbClr val="202729"/>
              </a:solidFill>
            </a:endParaRPr>
          </a:p>
          <a:p>
            <a:pPr indent="0" lvl="0" marL="0" rtl="0" algn="l">
              <a:lnSpc>
                <a:spcPct val="115000"/>
              </a:lnSpc>
              <a:spcBef>
                <a:spcPts val="0"/>
              </a:spcBef>
              <a:spcAft>
                <a:spcPts val="0"/>
              </a:spcAft>
              <a:buNone/>
            </a:pPr>
            <a:r>
              <a:t/>
            </a:r>
            <a:endParaRPr b="1">
              <a:solidFill>
                <a:srgbClr val="202729"/>
              </a:solidFill>
            </a:endParaRPr>
          </a:p>
          <a:p>
            <a:pPr indent="-298450" lvl="0" marL="457200" rtl="0" algn="l">
              <a:lnSpc>
                <a:spcPct val="115000"/>
              </a:lnSpc>
              <a:spcBef>
                <a:spcPts val="0"/>
              </a:spcBef>
              <a:spcAft>
                <a:spcPts val="0"/>
              </a:spcAft>
              <a:buClr>
                <a:srgbClr val="202729"/>
              </a:buClr>
              <a:buSzPts val="1100"/>
              <a:buChar char="●"/>
            </a:pPr>
            <a:r>
              <a:rPr lang="en-US">
                <a:solidFill>
                  <a:srgbClr val="202729"/>
                </a:solidFill>
                <a:highlight>
                  <a:schemeClr val="lt1"/>
                </a:highlight>
              </a:rPr>
              <a:t>Residents have advocated for greater displacement protections at the local and state level for many years.  In response, many new protections and tools have been added to the City’s toolbox, and this Administration recognizes the need for a comprehensive plan. </a:t>
            </a:r>
            <a:br>
              <a:rPr lang="en-US">
                <a:solidFill>
                  <a:srgbClr val="202729"/>
                </a:solidFill>
                <a:highlight>
                  <a:schemeClr val="lt1"/>
                </a:highlight>
              </a:rPr>
            </a:br>
            <a:endParaRPr>
              <a:solidFill>
                <a:srgbClr val="202729"/>
              </a:solidFill>
              <a:highlight>
                <a:schemeClr val="lt1"/>
              </a:highlight>
            </a:endParaRPr>
          </a:p>
          <a:p>
            <a:pPr indent="-298450" lvl="0" marL="457200" rtl="0" algn="l">
              <a:lnSpc>
                <a:spcPct val="115000"/>
              </a:lnSpc>
              <a:spcBef>
                <a:spcPts val="0"/>
              </a:spcBef>
              <a:spcAft>
                <a:spcPts val="0"/>
              </a:spcAft>
              <a:buClr>
                <a:srgbClr val="202729"/>
              </a:buClr>
              <a:buSzPts val="1100"/>
              <a:buChar char="●"/>
            </a:pPr>
            <a:r>
              <a:rPr lang="en-US">
                <a:solidFill>
                  <a:srgbClr val="202729"/>
                </a:solidFill>
                <a:highlight>
                  <a:schemeClr val="lt1"/>
                </a:highlight>
              </a:rPr>
              <a:t>Zoning changes will create new housing and commercial opportunities and we need to put safeguards in place to provide stability for residents and businesses alongside growth.</a:t>
            </a:r>
            <a:endParaRPr>
              <a:solidFill>
                <a:srgbClr val="202729"/>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3111015af4a_0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9" name="Google Shape;989;g3111015af4a_0_5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600"/>
              </a:spcBef>
              <a:spcAft>
                <a:spcPts val="260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3111015af4a_0_675: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0" name="Google Shape;1010;g3111015af4a_0_6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Tenant Stabilization Fund, clinics, landlord supports</a:t>
            </a:r>
            <a:endParaRPr/>
          </a:p>
          <a:p>
            <a:pPr indent="0" lvl="0" marL="0" rtl="0" algn="l">
              <a:spcBef>
                <a:spcPts val="0"/>
              </a:spcBef>
              <a:spcAft>
                <a:spcPts val="0"/>
              </a:spcAft>
              <a:buNone/>
            </a:pPr>
            <a:r>
              <a:rPr lang="en-US"/>
              <a:t>Condo Conversion Ordinance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4" name="Google Shape;404;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310795ee3ca_0_6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39" name="Google Shape;1039;g310795ee3ca_0_6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040" name="Google Shape;1040;g310795ee3ca_0_64: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1" name="Google Shape;1041;g310795ee3ca_0_64: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2" name="Google Shape;1042;g310795ee3ca_0_64: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43" name="Google Shape;1043;g310795ee3ca_0_64: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39: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4" name="Google Shape;1054;p39: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17" name="Google Shape;417;p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418" name="Google Shape;418;p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0" name="Google Shape;420;p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21" name="Google Shape;421;p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e96ed0451d_0_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34" name="Google Shape;434;g2e96ed0451d_0_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435" name="Google Shape;435;g2e96ed0451d_0_4: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g2e96ed0451d_0_4: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7" name="Google Shape;437;g2e96ed0451d_0_4: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38" name="Google Shape;438;g2e96ed0451d_0_4: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e96ed0451d_0_2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55" name="Google Shape;455;g2e96ed0451d_0_2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456" name="Google Shape;456;g2e96ed0451d_0_20: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2e96ed0451d_0_20: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8" name="Google Shape;458;g2e96ed0451d_0_20: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59" name="Google Shape;459;g2e96ed0451d_0_20: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e96ed0451d_0_3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71" name="Google Shape;471;g2e96ed0451d_0_3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472" name="Google Shape;472;g2e96ed0451d_0_36: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g2e96ed0451d_0_36: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4" name="Google Shape;474;g2e96ed0451d_0_36: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75" name="Google Shape;475;g2e96ed0451d_0_36: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e96ed0451d_0_5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87" name="Google Shape;487;g2e96ed0451d_0_5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488" name="Google Shape;488;g2e96ed0451d_0_50: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2e96ed0451d_0_50: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0" name="Google Shape;490;g2e96ed0451d_0_50: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91" name="Google Shape;491;g2e96ed0451d_0_50: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e96ed0451d_0_6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05" name="Google Shape;505;g2e96ed0451d_0_6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06" name="Google Shape;506;g2e96ed0451d_0_64: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g2e96ed0451d_0_64: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8" name="Google Shape;508;g2e96ed0451d_0_64: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09" name="Google Shape;509;g2e96ed0451d_0_64: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4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1.png"/><Relationship Id="rId3"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9.png"/><Relationship Id="rId3"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3.png"/><Relationship Id="rId3"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4.png"/><Relationship Id="rId3"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4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 Id="rId3"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50"/>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5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1"/>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1"/>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OBJECT_1">
    <p:spTree>
      <p:nvGrpSpPr>
        <p:cNvPr id="84" name="Shape 84"/>
        <p:cNvGrpSpPr/>
        <p:nvPr/>
      </p:nvGrpSpPr>
      <p:grpSpPr>
        <a:xfrm>
          <a:off x="0" y="0"/>
          <a:ext cx="0" cy="0"/>
          <a:chOff x="0" y="0"/>
          <a:chExt cx="0" cy="0"/>
        </a:xfrm>
      </p:grpSpPr>
      <p:sp>
        <p:nvSpPr>
          <p:cNvPr id="85" name="Google Shape;85;g309071d59b4_2_15"/>
          <p:cNvSpPr txBox="1"/>
          <p:nvPr>
            <p:ph type="ctrTitle"/>
          </p:nvPr>
        </p:nvSpPr>
        <p:spPr>
          <a:xfrm>
            <a:off x="5457825" y="284531"/>
            <a:ext cx="7372350" cy="186880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2100"/>
              <a:buNone/>
              <a:defRPr b="1" i="0" sz="9000">
                <a:solidFill>
                  <a:schemeClr val="lt1"/>
                </a:solidFill>
                <a:latin typeface="Calibri"/>
                <a:ea typeface="Calibri"/>
                <a:cs typeface="Calibri"/>
                <a:sym typeface="Calibri"/>
              </a:defRPr>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p:txBody>
      </p:sp>
      <p:sp>
        <p:nvSpPr>
          <p:cNvPr id="86" name="Google Shape;86;g309071d59b4_2_15"/>
          <p:cNvSpPr txBox="1"/>
          <p:nvPr>
            <p:ph idx="1" type="subTitle"/>
          </p:nvPr>
        </p:nvSpPr>
        <p:spPr>
          <a:xfrm>
            <a:off x="2743200" y="5760720"/>
            <a:ext cx="12801600" cy="2571750"/>
          </a:xfrm>
          <a:prstGeom prst="rect">
            <a:avLst/>
          </a:prstGeom>
          <a:noFill/>
          <a:ln>
            <a:noFill/>
          </a:ln>
        </p:spPr>
        <p:txBody>
          <a:bodyPr anchorCtr="0" anchor="t" bIns="0" lIns="0" spcFirstLastPara="1" rIns="0" wrap="square" tIns="0">
            <a:spAutoFit/>
          </a:bodyPr>
          <a:lstStyle>
            <a:lvl1pPr lvl="0" algn="l">
              <a:spcBef>
                <a:spcPts val="640"/>
              </a:spcBef>
              <a:spcAft>
                <a:spcPts val="0"/>
              </a:spcAft>
              <a:buSzPts val="2100"/>
              <a:buNone/>
              <a:defRPr b="0" i="0" sz="2100">
                <a:solidFill>
                  <a:schemeClr val="dk1"/>
                </a:solidFill>
              </a:defRPr>
            </a:lvl1pPr>
            <a:lvl2pPr lvl="1" algn="l">
              <a:spcBef>
                <a:spcPts val="560"/>
              </a:spcBef>
              <a:spcAft>
                <a:spcPts val="0"/>
              </a:spcAft>
              <a:buSzPts val="2100"/>
              <a:buNone/>
              <a:defRPr sz="2100"/>
            </a:lvl2pPr>
            <a:lvl3pPr lvl="2" algn="l">
              <a:spcBef>
                <a:spcPts val="480"/>
              </a:spcBef>
              <a:spcAft>
                <a:spcPts val="0"/>
              </a:spcAft>
              <a:buSzPts val="2100"/>
              <a:buNone/>
              <a:defRPr sz="2100"/>
            </a:lvl3pPr>
            <a:lvl4pPr lvl="3" algn="l">
              <a:spcBef>
                <a:spcPts val="400"/>
              </a:spcBef>
              <a:spcAft>
                <a:spcPts val="0"/>
              </a:spcAft>
              <a:buSzPts val="2100"/>
              <a:buNone/>
              <a:defRPr sz="2100"/>
            </a:lvl4pPr>
            <a:lvl5pPr lvl="4" algn="l">
              <a:spcBef>
                <a:spcPts val="400"/>
              </a:spcBef>
              <a:spcAft>
                <a:spcPts val="0"/>
              </a:spcAft>
              <a:buSzPts val="2100"/>
              <a:buNone/>
              <a:defRPr sz="2100"/>
            </a:lvl5pPr>
            <a:lvl6pPr lvl="5" algn="l">
              <a:spcBef>
                <a:spcPts val="400"/>
              </a:spcBef>
              <a:spcAft>
                <a:spcPts val="0"/>
              </a:spcAft>
              <a:buSzPts val="2100"/>
              <a:buNone/>
              <a:defRPr sz="2100"/>
            </a:lvl6pPr>
            <a:lvl7pPr lvl="6" algn="l">
              <a:spcBef>
                <a:spcPts val="400"/>
              </a:spcBef>
              <a:spcAft>
                <a:spcPts val="0"/>
              </a:spcAft>
              <a:buSzPts val="2100"/>
              <a:buNone/>
              <a:defRPr sz="2100"/>
            </a:lvl7pPr>
            <a:lvl8pPr lvl="7" algn="l">
              <a:spcBef>
                <a:spcPts val="400"/>
              </a:spcBef>
              <a:spcAft>
                <a:spcPts val="0"/>
              </a:spcAft>
              <a:buSzPts val="2100"/>
              <a:buNone/>
              <a:defRPr sz="2100"/>
            </a:lvl8pPr>
            <a:lvl9pPr lvl="8" algn="l">
              <a:spcBef>
                <a:spcPts val="400"/>
              </a:spcBef>
              <a:spcAft>
                <a:spcPts val="0"/>
              </a:spcAft>
              <a:buSzPts val="2100"/>
              <a:buNone/>
              <a:defRPr sz="2100"/>
            </a:lvl9pPr>
          </a:lstStyle>
          <a:p/>
        </p:txBody>
      </p:sp>
      <p:sp>
        <p:nvSpPr>
          <p:cNvPr id="87" name="Google Shape;87;g309071d59b4_2_15"/>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2100"/>
              <a:buNone/>
              <a:defRPr sz="2100">
                <a:solidFill>
                  <a:srgbClr val="888888"/>
                </a:solidFill>
              </a:defRPr>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p:txBody>
      </p:sp>
      <p:sp>
        <p:nvSpPr>
          <p:cNvPr id="88" name="Google Shape;88;g309071d59b4_2_15"/>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2100"/>
              <a:buNone/>
              <a:defRPr sz="2100">
                <a:solidFill>
                  <a:srgbClr val="888888"/>
                </a:solidFill>
              </a:defRPr>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p:txBody>
      </p:sp>
      <p:sp>
        <p:nvSpPr>
          <p:cNvPr id="89" name="Google Shape;89;g309071d59b4_2_15"/>
          <p:cNvSpPr txBox="1"/>
          <p:nvPr>
            <p:ph idx="12" type="sldNum"/>
          </p:nvPr>
        </p:nvSpPr>
        <p:spPr>
          <a:xfrm>
            <a:off x="13167360" y="9566910"/>
            <a:ext cx="4206240" cy="514350"/>
          </a:xfrm>
          <a:prstGeom prst="rect">
            <a:avLst/>
          </a:prstGeom>
          <a:noFill/>
          <a:ln>
            <a:noFill/>
          </a:ln>
        </p:spPr>
        <p:txBody>
          <a:bodyPr anchorCtr="0" anchor="t" bIns="0" lIns="0" spcFirstLastPara="1" rIns="0" wrap="square" tIns="0">
            <a:spAutoFit/>
          </a:bodyPr>
          <a:lstStyle>
            <a:lvl1pPr indent="0" lvl="0" algn="r">
              <a:spcBef>
                <a:spcPts val="0"/>
              </a:spcBef>
              <a:buNone/>
              <a:defRPr sz="2100">
                <a:solidFill>
                  <a:srgbClr val="888888"/>
                </a:solidFill>
              </a:defRPr>
            </a:lvl1pPr>
            <a:lvl2pPr indent="0" lvl="1" algn="r">
              <a:spcBef>
                <a:spcPts val="0"/>
              </a:spcBef>
              <a:buNone/>
              <a:defRPr sz="2100">
                <a:solidFill>
                  <a:srgbClr val="888888"/>
                </a:solidFill>
              </a:defRPr>
            </a:lvl2pPr>
            <a:lvl3pPr indent="0" lvl="2" algn="r">
              <a:spcBef>
                <a:spcPts val="0"/>
              </a:spcBef>
              <a:buNone/>
              <a:defRPr sz="2100">
                <a:solidFill>
                  <a:srgbClr val="888888"/>
                </a:solidFill>
              </a:defRPr>
            </a:lvl3pPr>
            <a:lvl4pPr indent="0" lvl="3" algn="r">
              <a:spcBef>
                <a:spcPts val="0"/>
              </a:spcBef>
              <a:buNone/>
              <a:defRPr sz="2100">
                <a:solidFill>
                  <a:srgbClr val="888888"/>
                </a:solidFill>
              </a:defRPr>
            </a:lvl4pPr>
            <a:lvl5pPr indent="0" lvl="4" algn="r">
              <a:spcBef>
                <a:spcPts val="0"/>
              </a:spcBef>
              <a:buNone/>
              <a:defRPr sz="2100">
                <a:solidFill>
                  <a:srgbClr val="888888"/>
                </a:solidFill>
              </a:defRPr>
            </a:lvl5pPr>
            <a:lvl6pPr indent="0" lvl="5" algn="r">
              <a:spcBef>
                <a:spcPts val="0"/>
              </a:spcBef>
              <a:buNone/>
              <a:defRPr sz="2100">
                <a:solidFill>
                  <a:srgbClr val="888888"/>
                </a:solidFill>
              </a:defRPr>
            </a:lvl6pPr>
            <a:lvl7pPr indent="0" lvl="6" algn="r">
              <a:spcBef>
                <a:spcPts val="0"/>
              </a:spcBef>
              <a:buNone/>
              <a:defRPr sz="2100">
                <a:solidFill>
                  <a:srgbClr val="888888"/>
                </a:solidFill>
              </a:defRPr>
            </a:lvl7pPr>
            <a:lvl8pPr indent="0" lvl="7" algn="r">
              <a:spcBef>
                <a:spcPts val="0"/>
              </a:spcBef>
              <a:buNone/>
              <a:defRPr sz="2100">
                <a:solidFill>
                  <a:srgbClr val="888888"/>
                </a:solidFill>
              </a:defRPr>
            </a:lvl8pPr>
            <a:lvl9pPr indent="0" lvl="8" algn="r">
              <a:spcBef>
                <a:spcPts val="0"/>
              </a:spcBef>
              <a:buNone/>
              <a:defRPr sz="21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90" name="Shape 90"/>
        <p:cNvGrpSpPr/>
        <p:nvPr/>
      </p:nvGrpSpPr>
      <p:grpSpPr>
        <a:xfrm>
          <a:off x="0" y="0"/>
          <a:ext cx="0" cy="0"/>
          <a:chOff x="0" y="0"/>
          <a:chExt cx="0" cy="0"/>
        </a:xfrm>
      </p:grpSpPr>
      <p:sp>
        <p:nvSpPr>
          <p:cNvPr id="91" name="Google Shape;91;g309071d59b4_2_29"/>
          <p:cNvSpPr/>
          <p:nvPr/>
        </p:nvSpPr>
        <p:spPr>
          <a:xfrm>
            <a:off x="0" y="0"/>
            <a:ext cx="18288000" cy="2475546"/>
          </a:xfrm>
          <a:custGeom>
            <a:rect b="b" l="l" r="r" t="t"/>
            <a:pathLst>
              <a:path extrusionOk="0" h="1650364" w="12192000">
                <a:moveTo>
                  <a:pt x="12192000" y="0"/>
                </a:moveTo>
                <a:lnTo>
                  <a:pt x="0" y="0"/>
                </a:lnTo>
                <a:lnTo>
                  <a:pt x="0" y="1649984"/>
                </a:lnTo>
                <a:lnTo>
                  <a:pt x="12192000" y="1649984"/>
                </a:lnTo>
                <a:lnTo>
                  <a:pt x="12192000" y="0"/>
                </a:lnTo>
                <a:close/>
              </a:path>
            </a:pathLst>
          </a:custGeom>
          <a:solidFill>
            <a:srgbClr val="F05A2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100"/>
          </a:p>
        </p:txBody>
      </p:sp>
      <p:sp>
        <p:nvSpPr>
          <p:cNvPr id="92" name="Google Shape;92;g309071d59b4_2_29"/>
          <p:cNvSpPr/>
          <p:nvPr/>
        </p:nvSpPr>
        <p:spPr>
          <a:xfrm>
            <a:off x="0" y="0"/>
            <a:ext cx="18288000" cy="2475546"/>
          </a:xfrm>
          <a:custGeom>
            <a:rect b="b" l="l" r="r" t="t"/>
            <a:pathLst>
              <a:path extrusionOk="0" h="1650364" w="12192000">
                <a:moveTo>
                  <a:pt x="0" y="1649984"/>
                </a:moveTo>
                <a:lnTo>
                  <a:pt x="12192000" y="1649984"/>
                </a:lnTo>
                <a:lnTo>
                  <a:pt x="12192000" y="0"/>
                </a:lnTo>
                <a:lnTo>
                  <a:pt x="0" y="0"/>
                </a:lnTo>
                <a:lnTo>
                  <a:pt x="0" y="1649984"/>
                </a:lnTo>
                <a:close/>
              </a:path>
            </a:pathLst>
          </a:custGeom>
          <a:noFill/>
          <a:ln cap="flat" cmpd="sng" w="12700">
            <a:solidFill>
              <a:srgbClr val="AD5A2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100"/>
          </a:p>
        </p:txBody>
      </p:sp>
      <p:sp>
        <p:nvSpPr>
          <p:cNvPr id="93" name="Google Shape;93;g309071d59b4_2_29"/>
          <p:cNvSpPr txBox="1"/>
          <p:nvPr>
            <p:ph type="title"/>
          </p:nvPr>
        </p:nvSpPr>
        <p:spPr>
          <a:xfrm>
            <a:off x="594969" y="284531"/>
            <a:ext cx="14136776" cy="186880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2100"/>
              <a:buNone/>
              <a:defRPr b="1" i="0" sz="9000">
                <a:solidFill>
                  <a:schemeClr val="lt1"/>
                </a:solidFill>
                <a:latin typeface="Calibri"/>
                <a:ea typeface="Calibri"/>
                <a:cs typeface="Calibri"/>
                <a:sym typeface="Calibri"/>
              </a:defRPr>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p:txBody>
      </p:sp>
      <p:sp>
        <p:nvSpPr>
          <p:cNvPr id="94" name="Google Shape;94;g309071d59b4_2_29"/>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2100"/>
              <a:buNone/>
              <a:defRPr sz="2100">
                <a:solidFill>
                  <a:srgbClr val="888888"/>
                </a:solidFill>
              </a:defRPr>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p:txBody>
      </p:sp>
      <p:sp>
        <p:nvSpPr>
          <p:cNvPr id="95" name="Google Shape;95;g309071d59b4_2_29"/>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2100"/>
              <a:buNone/>
              <a:defRPr sz="2100">
                <a:solidFill>
                  <a:srgbClr val="888888"/>
                </a:solidFill>
              </a:defRPr>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p:txBody>
      </p:sp>
      <p:sp>
        <p:nvSpPr>
          <p:cNvPr id="96" name="Google Shape;96;g309071d59b4_2_29"/>
          <p:cNvSpPr txBox="1"/>
          <p:nvPr>
            <p:ph idx="12" type="sldNum"/>
          </p:nvPr>
        </p:nvSpPr>
        <p:spPr>
          <a:xfrm>
            <a:off x="13167360" y="9566910"/>
            <a:ext cx="4206240" cy="514350"/>
          </a:xfrm>
          <a:prstGeom prst="rect">
            <a:avLst/>
          </a:prstGeom>
          <a:noFill/>
          <a:ln>
            <a:noFill/>
          </a:ln>
        </p:spPr>
        <p:txBody>
          <a:bodyPr anchorCtr="0" anchor="t" bIns="0" lIns="0" spcFirstLastPara="1" rIns="0" wrap="square" tIns="0">
            <a:spAutoFit/>
          </a:bodyPr>
          <a:lstStyle>
            <a:lvl1pPr indent="0" lvl="0" algn="r">
              <a:spcBef>
                <a:spcPts val="0"/>
              </a:spcBef>
              <a:buNone/>
              <a:defRPr sz="2100">
                <a:solidFill>
                  <a:srgbClr val="888888"/>
                </a:solidFill>
              </a:defRPr>
            </a:lvl1pPr>
            <a:lvl2pPr indent="0" lvl="1" algn="r">
              <a:spcBef>
                <a:spcPts val="0"/>
              </a:spcBef>
              <a:buNone/>
              <a:defRPr sz="2100">
                <a:solidFill>
                  <a:srgbClr val="888888"/>
                </a:solidFill>
              </a:defRPr>
            </a:lvl2pPr>
            <a:lvl3pPr indent="0" lvl="2" algn="r">
              <a:spcBef>
                <a:spcPts val="0"/>
              </a:spcBef>
              <a:buNone/>
              <a:defRPr sz="2100">
                <a:solidFill>
                  <a:srgbClr val="888888"/>
                </a:solidFill>
              </a:defRPr>
            </a:lvl3pPr>
            <a:lvl4pPr indent="0" lvl="3" algn="r">
              <a:spcBef>
                <a:spcPts val="0"/>
              </a:spcBef>
              <a:buNone/>
              <a:defRPr sz="2100">
                <a:solidFill>
                  <a:srgbClr val="888888"/>
                </a:solidFill>
              </a:defRPr>
            </a:lvl4pPr>
            <a:lvl5pPr indent="0" lvl="4" algn="r">
              <a:spcBef>
                <a:spcPts val="0"/>
              </a:spcBef>
              <a:buNone/>
              <a:defRPr sz="2100">
                <a:solidFill>
                  <a:srgbClr val="888888"/>
                </a:solidFill>
              </a:defRPr>
            </a:lvl5pPr>
            <a:lvl6pPr indent="0" lvl="5" algn="r">
              <a:spcBef>
                <a:spcPts val="0"/>
              </a:spcBef>
              <a:buNone/>
              <a:defRPr sz="2100">
                <a:solidFill>
                  <a:srgbClr val="888888"/>
                </a:solidFill>
              </a:defRPr>
            </a:lvl6pPr>
            <a:lvl7pPr indent="0" lvl="6" algn="r">
              <a:spcBef>
                <a:spcPts val="0"/>
              </a:spcBef>
              <a:buNone/>
              <a:defRPr sz="2100">
                <a:solidFill>
                  <a:srgbClr val="888888"/>
                </a:solidFill>
              </a:defRPr>
            </a:lvl7pPr>
            <a:lvl8pPr indent="0" lvl="7" algn="r">
              <a:spcBef>
                <a:spcPts val="0"/>
              </a:spcBef>
              <a:buNone/>
              <a:defRPr sz="2100">
                <a:solidFill>
                  <a:srgbClr val="888888"/>
                </a:solidFill>
              </a:defRPr>
            </a:lvl8pPr>
            <a:lvl9pPr indent="0" lvl="8" algn="r">
              <a:spcBef>
                <a:spcPts val="0"/>
              </a:spcBef>
              <a:buNone/>
              <a:defRPr sz="21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7" name="Shape 97"/>
        <p:cNvGrpSpPr/>
        <p:nvPr/>
      </p:nvGrpSpPr>
      <p:grpSpPr>
        <a:xfrm>
          <a:off x="0" y="0"/>
          <a:ext cx="0" cy="0"/>
          <a:chOff x="0" y="0"/>
          <a:chExt cx="0" cy="0"/>
        </a:xfrm>
      </p:grpSpPr>
      <p:sp>
        <p:nvSpPr>
          <p:cNvPr id="98" name="Google Shape;98;g309071d59b4_2_50"/>
          <p:cNvSpPr txBox="1"/>
          <p:nvPr>
            <p:ph type="title"/>
          </p:nvPr>
        </p:nvSpPr>
        <p:spPr>
          <a:xfrm>
            <a:off x="594969" y="284531"/>
            <a:ext cx="14136776" cy="186880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2100"/>
              <a:buNone/>
              <a:defRPr b="1" i="0" sz="9000">
                <a:solidFill>
                  <a:schemeClr val="lt1"/>
                </a:solidFill>
                <a:latin typeface="Calibri"/>
                <a:ea typeface="Calibri"/>
                <a:cs typeface="Calibri"/>
                <a:sym typeface="Calibri"/>
              </a:defRPr>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p:txBody>
      </p:sp>
      <p:sp>
        <p:nvSpPr>
          <p:cNvPr id="99" name="Google Shape;99;g309071d59b4_2_50"/>
          <p:cNvSpPr txBox="1"/>
          <p:nvPr>
            <p:ph idx="1" type="body"/>
          </p:nvPr>
        </p:nvSpPr>
        <p:spPr>
          <a:xfrm>
            <a:off x="1289683" y="2747292"/>
            <a:ext cx="12752070" cy="2473643"/>
          </a:xfrm>
          <a:prstGeom prst="rect">
            <a:avLst/>
          </a:prstGeom>
          <a:noFill/>
          <a:ln>
            <a:noFill/>
          </a:ln>
        </p:spPr>
        <p:txBody>
          <a:bodyPr anchorCtr="0" anchor="t" bIns="0" lIns="0" spcFirstLastPara="1" rIns="0" wrap="square" tIns="0">
            <a:spAutoFit/>
          </a:bodyPr>
          <a:lstStyle>
            <a:lvl1pPr indent="-228600" lvl="0" marL="457200" algn="l">
              <a:spcBef>
                <a:spcPts val="640"/>
              </a:spcBef>
              <a:spcAft>
                <a:spcPts val="0"/>
              </a:spcAft>
              <a:buSzPts val="2100"/>
              <a:buNone/>
              <a:defRPr b="0" i="0" sz="2100">
                <a:solidFill>
                  <a:schemeClr val="dk1"/>
                </a:solidFill>
              </a:defRPr>
            </a:lvl1pPr>
            <a:lvl2pPr indent="-228600" lvl="1" marL="914400" algn="l">
              <a:spcBef>
                <a:spcPts val="560"/>
              </a:spcBef>
              <a:spcAft>
                <a:spcPts val="0"/>
              </a:spcAft>
              <a:buSzPts val="2100"/>
              <a:buNone/>
              <a:defRPr sz="2100"/>
            </a:lvl2pPr>
            <a:lvl3pPr indent="-228600" lvl="2" marL="1371600" algn="l">
              <a:spcBef>
                <a:spcPts val="480"/>
              </a:spcBef>
              <a:spcAft>
                <a:spcPts val="0"/>
              </a:spcAft>
              <a:buSzPts val="2100"/>
              <a:buNone/>
              <a:defRPr sz="2100"/>
            </a:lvl3pPr>
            <a:lvl4pPr indent="-228600" lvl="3" marL="1828800" algn="l">
              <a:spcBef>
                <a:spcPts val="400"/>
              </a:spcBef>
              <a:spcAft>
                <a:spcPts val="0"/>
              </a:spcAft>
              <a:buSzPts val="2100"/>
              <a:buNone/>
              <a:defRPr sz="2100"/>
            </a:lvl4pPr>
            <a:lvl5pPr indent="-228600" lvl="4" marL="2286000" algn="l">
              <a:spcBef>
                <a:spcPts val="400"/>
              </a:spcBef>
              <a:spcAft>
                <a:spcPts val="0"/>
              </a:spcAft>
              <a:buSzPts val="2100"/>
              <a:buNone/>
              <a:defRPr sz="2100"/>
            </a:lvl5pPr>
            <a:lvl6pPr indent="-228600" lvl="5" marL="2743200" algn="l">
              <a:spcBef>
                <a:spcPts val="400"/>
              </a:spcBef>
              <a:spcAft>
                <a:spcPts val="0"/>
              </a:spcAft>
              <a:buSzPts val="2100"/>
              <a:buNone/>
              <a:defRPr sz="2100"/>
            </a:lvl6pPr>
            <a:lvl7pPr indent="-228600" lvl="6" marL="3200400" algn="l">
              <a:spcBef>
                <a:spcPts val="400"/>
              </a:spcBef>
              <a:spcAft>
                <a:spcPts val="0"/>
              </a:spcAft>
              <a:buSzPts val="2100"/>
              <a:buNone/>
              <a:defRPr sz="2100"/>
            </a:lvl7pPr>
            <a:lvl8pPr indent="-228600" lvl="7" marL="3657600" algn="l">
              <a:spcBef>
                <a:spcPts val="400"/>
              </a:spcBef>
              <a:spcAft>
                <a:spcPts val="0"/>
              </a:spcAft>
              <a:buSzPts val="2100"/>
              <a:buNone/>
              <a:defRPr sz="2100"/>
            </a:lvl8pPr>
            <a:lvl9pPr indent="-228600" lvl="8" marL="4114800" algn="l">
              <a:spcBef>
                <a:spcPts val="400"/>
              </a:spcBef>
              <a:spcAft>
                <a:spcPts val="0"/>
              </a:spcAft>
              <a:buSzPts val="2100"/>
              <a:buNone/>
              <a:defRPr sz="2100"/>
            </a:lvl9pPr>
          </a:lstStyle>
          <a:p/>
        </p:txBody>
      </p:sp>
      <p:sp>
        <p:nvSpPr>
          <p:cNvPr id="100" name="Google Shape;100;g309071d59b4_2_50"/>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2100"/>
              <a:buNone/>
              <a:defRPr sz="2100">
                <a:solidFill>
                  <a:srgbClr val="888888"/>
                </a:solidFill>
              </a:defRPr>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p:txBody>
      </p:sp>
      <p:sp>
        <p:nvSpPr>
          <p:cNvPr id="101" name="Google Shape;101;g309071d59b4_2_50"/>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2100"/>
              <a:buNone/>
              <a:defRPr sz="2100">
                <a:solidFill>
                  <a:srgbClr val="888888"/>
                </a:solidFill>
              </a:defRPr>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p:txBody>
      </p:sp>
      <p:sp>
        <p:nvSpPr>
          <p:cNvPr id="102" name="Google Shape;102;g309071d59b4_2_50"/>
          <p:cNvSpPr txBox="1"/>
          <p:nvPr>
            <p:ph idx="12" type="sldNum"/>
          </p:nvPr>
        </p:nvSpPr>
        <p:spPr>
          <a:xfrm>
            <a:off x="13167360" y="9566910"/>
            <a:ext cx="4206240" cy="514350"/>
          </a:xfrm>
          <a:prstGeom prst="rect">
            <a:avLst/>
          </a:prstGeom>
          <a:noFill/>
          <a:ln>
            <a:noFill/>
          </a:ln>
        </p:spPr>
        <p:txBody>
          <a:bodyPr anchorCtr="0" anchor="t" bIns="0" lIns="0" spcFirstLastPara="1" rIns="0" wrap="square" tIns="0">
            <a:spAutoFit/>
          </a:bodyPr>
          <a:lstStyle>
            <a:lvl1pPr indent="0" lvl="0" algn="r">
              <a:spcBef>
                <a:spcPts val="0"/>
              </a:spcBef>
              <a:buNone/>
              <a:defRPr sz="2100">
                <a:solidFill>
                  <a:srgbClr val="888888"/>
                </a:solidFill>
              </a:defRPr>
            </a:lvl1pPr>
            <a:lvl2pPr indent="0" lvl="1" algn="r">
              <a:spcBef>
                <a:spcPts val="0"/>
              </a:spcBef>
              <a:buNone/>
              <a:defRPr sz="2100">
                <a:solidFill>
                  <a:srgbClr val="888888"/>
                </a:solidFill>
              </a:defRPr>
            </a:lvl2pPr>
            <a:lvl3pPr indent="0" lvl="2" algn="r">
              <a:spcBef>
                <a:spcPts val="0"/>
              </a:spcBef>
              <a:buNone/>
              <a:defRPr sz="2100">
                <a:solidFill>
                  <a:srgbClr val="888888"/>
                </a:solidFill>
              </a:defRPr>
            </a:lvl3pPr>
            <a:lvl4pPr indent="0" lvl="3" algn="r">
              <a:spcBef>
                <a:spcPts val="0"/>
              </a:spcBef>
              <a:buNone/>
              <a:defRPr sz="2100">
                <a:solidFill>
                  <a:srgbClr val="888888"/>
                </a:solidFill>
              </a:defRPr>
            </a:lvl4pPr>
            <a:lvl5pPr indent="0" lvl="4" algn="r">
              <a:spcBef>
                <a:spcPts val="0"/>
              </a:spcBef>
              <a:buNone/>
              <a:defRPr sz="2100">
                <a:solidFill>
                  <a:srgbClr val="888888"/>
                </a:solidFill>
              </a:defRPr>
            </a:lvl5pPr>
            <a:lvl6pPr indent="0" lvl="5" algn="r">
              <a:spcBef>
                <a:spcPts val="0"/>
              </a:spcBef>
              <a:buNone/>
              <a:defRPr sz="2100">
                <a:solidFill>
                  <a:srgbClr val="888888"/>
                </a:solidFill>
              </a:defRPr>
            </a:lvl6pPr>
            <a:lvl7pPr indent="0" lvl="6" algn="r">
              <a:spcBef>
                <a:spcPts val="0"/>
              </a:spcBef>
              <a:buNone/>
              <a:defRPr sz="2100">
                <a:solidFill>
                  <a:srgbClr val="888888"/>
                </a:solidFill>
              </a:defRPr>
            </a:lvl7pPr>
            <a:lvl8pPr indent="0" lvl="7" algn="r">
              <a:spcBef>
                <a:spcPts val="0"/>
              </a:spcBef>
              <a:buNone/>
              <a:defRPr sz="2100">
                <a:solidFill>
                  <a:srgbClr val="888888"/>
                </a:solidFill>
              </a:defRPr>
            </a:lvl8pPr>
            <a:lvl9pPr indent="0" lvl="8" algn="r">
              <a:spcBef>
                <a:spcPts val="0"/>
              </a:spcBef>
              <a:buNone/>
              <a:defRPr sz="21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howMasterSp="0">
  <p:cSld name="basic">
    <p:bg>
      <p:bgPr>
        <a:solidFill>
          <a:srgbClr val="FFFFFF"/>
        </a:solidFill>
      </p:bgPr>
    </p:bg>
    <p:spTree>
      <p:nvGrpSpPr>
        <p:cNvPr id="103" name="Shape 103"/>
        <p:cNvGrpSpPr/>
        <p:nvPr/>
      </p:nvGrpSpPr>
      <p:grpSpPr>
        <a:xfrm>
          <a:off x="0" y="0"/>
          <a:ext cx="0" cy="0"/>
          <a:chOff x="0" y="0"/>
          <a:chExt cx="0" cy="0"/>
        </a:xfrm>
      </p:grpSpPr>
      <p:sp>
        <p:nvSpPr>
          <p:cNvPr id="104" name="Google Shape;104;g3111015af4a_0_96"/>
          <p:cNvSpPr txBox="1"/>
          <p:nvPr>
            <p:ph idx="12" type="sldNum"/>
          </p:nvPr>
        </p:nvSpPr>
        <p:spPr>
          <a:xfrm>
            <a:off x="17492111" y="304313"/>
            <a:ext cx="336000" cy="215400"/>
          </a:xfrm>
          <a:prstGeom prst="rect">
            <a:avLst/>
          </a:prstGeom>
          <a:noFill/>
          <a:ln>
            <a:noFill/>
          </a:ln>
        </p:spPr>
        <p:txBody>
          <a:bodyPr anchorCtr="0" anchor="b" bIns="0" lIns="0" spcFirstLastPara="1" rIns="0" wrap="square" tIns="0">
            <a:spAutoFit/>
          </a:bodyPr>
          <a:lstStyle>
            <a:lvl1pPr indent="0" lvl="0" marL="0" algn="l">
              <a:lnSpc>
                <a:spcPct val="140000"/>
              </a:lnSpc>
              <a:spcBef>
                <a:spcPts val="0"/>
              </a:spcBef>
              <a:spcAft>
                <a:spcPts val="0"/>
              </a:spcAft>
              <a:buClr>
                <a:srgbClr val="806F6F"/>
              </a:buClr>
              <a:buSzPts val="1400"/>
              <a:buFont typeface="Montserrat"/>
              <a:buNone/>
              <a:defRPr b="0" i="0" sz="1400">
                <a:solidFill>
                  <a:srgbClr val="806F6F"/>
                </a:solidFill>
                <a:latin typeface="Montserrat"/>
                <a:ea typeface="Montserrat"/>
                <a:cs typeface="Montserrat"/>
                <a:sym typeface="Montserrat"/>
              </a:defRPr>
            </a:lvl1pPr>
            <a:lvl2pPr indent="0" lvl="1" marL="0" algn="l">
              <a:lnSpc>
                <a:spcPct val="140000"/>
              </a:lnSpc>
              <a:spcBef>
                <a:spcPts val="0"/>
              </a:spcBef>
              <a:spcAft>
                <a:spcPts val="0"/>
              </a:spcAft>
              <a:buClr>
                <a:srgbClr val="806F6F"/>
              </a:buClr>
              <a:buSzPts val="1400"/>
              <a:buFont typeface="Montserrat"/>
              <a:buNone/>
              <a:defRPr b="0" i="0" sz="1400">
                <a:solidFill>
                  <a:srgbClr val="806F6F"/>
                </a:solidFill>
                <a:latin typeface="Montserrat"/>
                <a:ea typeface="Montserrat"/>
                <a:cs typeface="Montserrat"/>
                <a:sym typeface="Montserrat"/>
              </a:defRPr>
            </a:lvl2pPr>
            <a:lvl3pPr indent="0" lvl="2" marL="0" algn="l">
              <a:lnSpc>
                <a:spcPct val="140000"/>
              </a:lnSpc>
              <a:spcBef>
                <a:spcPts val="0"/>
              </a:spcBef>
              <a:spcAft>
                <a:spcPts val="0"/>
              </a:spcAft>
              <a:buClr>
                <a:srgbClr val="806F6F"/>
              </a:buClr>
              <a:buSzPts val="1400"/>
              <a:buFont typeface="Montserrat"/>
              <a:buNone/>
              <a:defRPr b="0" i="0" sz="1400">
                <a:solidFill>
                  <a:srgbClr val="806F6F"/>
                </a:solidFill>
                <a:latin typeface="Montserrat"/>
                <a:ea typeface="Montserrat"/>
                <a:cs typeface="Montserrat"/>
                <a:sym typeface="Montserrat"/>
              </a:defRPr>
            </a:lvl3pPr>
            <a:lvl4pPr indent="0" lvl="3" marL="0" algn="l">
              <a:lnSpc>
                <a:spcPct val="140000"/>
              </a:lnSpc>
              <a:spcBef>
                <a:spcPts val="0"/>
              </a:spcBef>
              <a:spcAft>
                <a:spcPts val="0"/>
              </a:spcAft>
              <a:buClr>
                <a:srgbClr val="806F6F"/>
              </a:buClr>
              <a:buSzPts val="1400"/>
              <a:buFont typeface="Montserrat"/>
              <a:buNone/>
              <a:defRPr b="0" i="0" sz="1400">
                <a:solidFill>
                  <a:srgbClr val="806F6F"/>
                </a:solidFill>
                <a:latin typeface="Montserrat"/>
                <a:ea typeface="Montserrat"/>
                <a:cs typeface="Montserrat"/>
                <a:sym typeface="Montserrat"/>
              </a:defRPr>
            </a:lvl4pPr>
            <a:lvl5pPr indent="0" lvl="4" marL="0" algn="l">
              <a:lnSpc>
                <a:spcPct val="140000"/>
              </a:lnSpc>
              <a:spcBef>
                <a:spcPts val="0"/>
              </a:spcBef>
              <a:spcAft>
                <a:spcPts val="0"/>
              </a:spcAft>
              <a:buClr>
                <a:srgbClr val="806F6F"/>
              </a:buClr>
              <a:buSzPts val="1400"/>
              <a:buFont typeface="Montserrat"/>
              <a:buNone/>
              <a:defRPr b="0" i="0" sz="1400">
                <a:solidFill>
                  <a:srgbClr val="806F6F"/>
                </a:solidFill>
                <a:latin typeface="Montserrat"/>
                <a:ea typeface="Montserrat"/>
                <a:cs typeface="Montserrat"/>
                <a:sym typeface="Montserrat"/>
              </a:defRPr>
            </a:lvl5pPr>
            <a:lvl6pPr indent="0" lvl="5" marL="0" algn="l">
              <a:lnSpc>
                <a:spcPct val="140000"/>
              </a:lnSpc>
              <a:spcBef>
                <a:spcPts val="0"/>
              </a:spcBef>
              <a:spcAft>
                <a:spcPts val="0"/>
              </a:spcAft>
              <a:buClr>
                <a:srgbClr val="806F6F"/>
              </a:buClr>
              <a:buSzPts val="1400"/>
              <a:buFont typeface="Montserrat"/>
              <a:buNone/>
              <a:defRPr b="0" i="0" sz="1400">
                <a:solidFill>
                  <a:srgbClr val="806F6F"/>
                </a:solidFill>
                <a:latin typeface="Montserrat"/>
                <a:ea typeface="Montserrat"/>
                <a:cs typeface="Montserrat"/>
                <a:sym typeface="Montserrat"/>
              </a:defRPr>
            </a:lvl6pPr>
            <a:lvl7pPr indent="0" lvl="6" marL="0" algn="l">
              <a:lnSpc>
                <a:spcPct val="140000"/>
              </a:lnSpc>
              <a:spcBef>
                <a:spcPts val="0"/>
              </a:spcBef>
              <a:spcAft>
                <a:spcPts val="0"/>
              </a:spcAft>
              <a:buClr>
                <a:srgbClr val="806F6F"/>
              </a:buClr>
              <a:buSzPts val="1400"/>
              <a:buFont typeface="Montserrat"/>
              <a:buNone/>
              <a:defRPr b="0" i="0" sz="1400">
                <a:solidFill>
                  <a:srgbClr val="806F6F"/>
                </a:solidFill>
                <a:latin typeface="Montserrat"/>
                <a:ea typeface="Montserrat"/>
                <a:cs typeface="Montserrat"/>
                <a:sym typeface="Montserrat"/>
              </a:defRPr>
            </a:lvl7pPr>
            <a:lvl8pPr indent="0" lvl="7" marL="0" algn="l">
              <a:lnSpc>
                <a:spcPct val="140000"/>
              </a:lnSpc>
              <a:spcBef>
                <a:spcPts val="0"/>
              </a:spcBef>
              <a:spcAft>
                <a:spcPts val="0"/>
              </a:spcAft>
              <a:buClr>
                <a:srgbClr val="806F6F"/>
              </a:buClr>
              <a:buSzPts val="1400"/>
              <a:buFont typeface="Montserrat"/>
              <a:buNone/>
              <a:defRPr b="0" i="0" sz="1400">
                <a:solidFill>
                  <a:srgbClr val="806F6F"/>
                </a:solidFill>
                <a:latin typeface="Montserrat"/>
                <a:ea typeface="Montserrat"/>
                <a:cs typeface="Montserrat"/>
                <a:sym typeface="Montserrat"/>
              </a:defRPr>
            </a:lvl8pPr>
            <a:lvl9pPr indent="0" lvl="8" marL="0" algn="l">
              <a:lnSpc>
                <a:spcPct val="140000"/>
              </a:lnSpc>
              <a:spcBef>
                <a:spcPts val="0"/>
              </a:spcBef>
              <a:spcAft>
                <a:spcPts val="0"/>
              </a:spcAft>
              <a:buClr>
                <a:srgbClr val="806F6F"/>
              </a:buClr>
              <a:buSzPts val="1400"/>
              <a:buFont typeface="Montserrat"/>
              <a:buNone/>
              <a:defRPr b="0" i="0" sz="1400">
                <a:solidFill>
                  <a:srgbClr val="806F6F"/>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6" name="Shape 106"/>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and Number DRAFT">
  <p:cSld name="Title Only_5">
    <p:spTree>
      <p:nvGrpSpPr>
        <p:cNvPr id="107" name="Shape 107"/>
        <p:cNvGrpSpPr/>
        <p:nvPr/>
      </p:nvGrpSpPr>
      <p:grpSpPr>
        <a:xfrm>
          <a:off x="0" y="0"/>
          <a:ext cx="0" cy="0"/>
          <a:chOff x="0" y="0"/>
          <a:chExt cx="0" cy="0"/>
        </a:xfrm>
      </p:grpSpPr>
      <p:sp>
        <p:nvSpPr>
          <p:cNvPr id="108" name="Google Shape;108;g310795ee3ca_0_2889"/>
          <p:cNvSpPr txBox="1"/>
          <p:nvPr/>
        </p:nvSpPr>
        <p:spPr>
          <a:xfrm>
            <a:off x="17166412" y="9567004"/>
            <a:ext cx="778200" cy="377400"/>
          </a:xfrm>
          <a:prstGeom prst="rect">
            <a:avLst/>
          </a:prstGeom>
          <a:noFill/>
          <a:ln>
            <a:noFill/>
          </a:ln>
        </p:spPr>
        <p:txBody>
          <a:bodyPr anchorCtr="0" anchor="t" bIns="51400" lIns="102850" spcFirstLastPara="1" rIns="102850" wrap="square" tIns="514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0" i="0" lang="en-US" sz="1600" u="none" cap="none" strike="noStrike">
                <a:solidFill>
                  <a:srgbClr val="003C00"/>
                </a:solidFill>
                <a:latin typeface="Open Sans"/>
                <a:ea typeface="Open Sans"/>
                <a:cs typeface="Open Sans"/>
                <a:sym typeface="Open Sans"/>
              </a:rPr>
              <a:t>‹#›</a:t>
            </a:fld>
            <a:endParaRPr b="0" i="0" sz="1600" u="none" cap="none" strike="noStrike">
              <a:solidFill>
                <a:srgbClr val="003C00"/>
              </a:solidFill>
              <a:latin typeface="Open Sans"/>
              <a:ea typeface="Open Sans"/>
              <a:cs typeface="Open Sans"/>
              <a:sym typeface="Open Sans"/>
            </a:endParaRPr>
          </a:p>
        </p:txBody>
      </p:sp>
      <p:pic>
        <p:nvPicPr>
          <p:cNvPr id="109" name="Google Shape;109;g310795ee3ca_0_2889"/>
          <p:cNvPicPr preferRelativeResize="0"/>
          <p:nvPr/>
        </p:nvPicPr>
        <p:blipFill>
          <a:blip r:embed="rId2">
            <a:alphaModFix/>
          </a:blip>
          <a:stretch>
            <a:fillRect/>
          </a:stretch>
        </p:blipFill>
        <p:spPr>
          <a:xfrm>
            <a:off x="221599" y="9383627"/>
            <a:ext cx="671000" cy="671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and Number DRAFT 1">
  <p:cSld name="Title Only_5_1">
    <p:spTree>
      <p:nvGrpSpPr>
        <p:cNvPr id="110" name="Shape 110"/>
        <p:cNvGrpSpPr/>
        <p:nvPr/>
      </p:nvGrpSpPr>
      <p:grpSpPr>
        <a:xfrm>
          <a:off x="0" y="0"/>
          <a:ext cx="0" cy="0"/>
          <a:chOff x="0" y="0"/>
          <a:chExt cx="0" cy="0"/>
        </a:xfrm>
      </p:grpSpPr>
      <p:sp>
        <p:nvSpPr>
          <p:cNvPr id="111" name="Google Shape;111;g310795ee3ca_0_2892"/>
          <p:cNvSpPr txBox="1"/>
          <p:nvPr/>
        </p:nvSpPr>
        <p:spPr>
          <a:xfrm>
            <a:off x="17166412" y="9567004"/>
            <a:ext cx="778200" cy="377400"/>
          </a:xfrm>
          <a:prstGeom prst="rect">
            <a:avLst/>
          </a:prstGeom>
          <a:noFill/>
          <a:ln>
            <a:noFill/>
          </a:ln>
        </p:spPr>
        <p:txBody>
          <a:bodyPr anchorCtr="0" anchor="t" bIns="51400" lIns="102850" spcFirstLastPara="1" rIns="102850" wrap="square" tIns="514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0" i="0" lang="en-US" sz="1600" u="none" cap="none" strike="noStrike">
                <a:solidFill>
                  <a:srgbClr val="003C00"/>
                </a:solidFill>
                <a:latin typeface="Open Sans"/>
                <a:ea typeface="Open Sans"/>
                <a:cs typeface="Open Sans"/>
                <a:sym typeface="Open Sans"/>
              </a:rPr>
              <a:t>‹#›</a:t>
            </a:fld>
            <a:endParaRPr b="0" i="0" sz="1600" u="none" cap="none" strike="noStrike">
              <a:solidFill>
                <a:srgbClr val="003C00"/>
              </a:solidFill>
              <a:latin typeface="Open Sans"/>
              <a:ea typeface="Open Sans"/>
              <a:cs typeface="Open Sans"/>
              <a:sym typeface="Open Sans"/>
            </a:endParaRPr>
          </a:p>
        </p:txBody>
      </p:sp>
      <p:pic>
        <p:nvPicPr>
          <p:cNvPr id="112" name="Google Shape;112;g310795ee3ca_0_2892"/>
          <p:cNvPicPr preferRelativeResize="0"/>
          <p:nvPr/>
        </p:nvPicPr>
        <p:blipFill>
          <a:blip r:embed="rId2">
            <a:alphaModFix/>
          </a:blip>
          <a:stretch>
            <a:fillRect/>
          </a:stretch>
        </p:blipFill>
        <p:spPr>
          <a:xfrm>
            <a:off x="221599" y="9383627"/>
            <a:ext cx="671000" cy="671000"/>
          </a:xfrm>
          <a:prstGeom prst="rect">
            <a:avLst/>
          </a:prstGeom>
          <a:noFill/>
          <a:ln>
            <a:noFill/>
          </a:ln>
        </p:spPr>
      </p:pic>
      <p:sp>
        <p:nvSpPr>
          <p:cNvPr id="113" name="Google Shape;113;g310795ee3ca_0_2892"/>
          <p:cNvSpPr txBox="1"/>
          <p:nvPr>
            <p:ph type="title"/>
          </p:nvPr>
        </p:nvSpPr>
        <p:spPr>
          <a:xfrm>
            <a:off x="350350" y="280300"/>
            <a:ext cx="14730000" cy="981000"/>
          </a:xfrm>
          <a:prstGeom prst="rect">
            <a:avLst/>
          </a:prstGeom>
          <a:noFill/>
          <a:ln>
            <a:noFill/>
          </a:ln>
        </p:spPr>
        <p:txBody>
          <a:bodyPr anchorCtr="0" anchor="t" bIns="182850" lIns="182850" spcFirstLastPara="1" rIns="182850" wrap="square" tIns="182850">
            <a:noAutofit/>
          </a:bodyPr>
          <a:lstStyle>
            <a:lvl1pPr lvl="0">
              <a:spcBef>
                <a:spcPts val="0"/>
              </a:spcBef>
              <a:spcAft>
                <a:spcPts val="0"/>
              </a:spcAft>
              <a:buClr>
                <a:schemeClr val="dk1"/>
              </a:buClr>
              <a:buSzPts val="4400"/>
              <a:buFont typeface="Montserrat"/>
              <a:buNone/>
              <a:defRPr b="1" sz="4400">
                <a:solidFill>
                  <a:schemeClr val="dk1"/>
                </a:solidFill>
                <a:latin typeface="Montserrat"/>
                <a:ea typeface="Montserrat"/>
                <a:cs typeface="Montserrat"/>
                <a:sym typeface="Montserrat"/>
              </a:defRPr>
            </a:lvl1pPr>
            <a:lvl2pPr lvl="1">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2pPr>
            <a:lvl3pPr lvl="2">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3pPr>
            <a:lvl4pPr lvl="3">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4pPr>
            <a:lvl5pPr lvl="4">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5pPr>
            <a:lvl6pPr lvl="5">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6pPr>
            <a:lvl7pPr lvl="6">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7pPr>
            <a:lvl8pPr lvl="7">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8pPr>
            <a:lvl9pPr lvl="8">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9pPr>
          </a:lstStyle>
          <a:p/>
        </p:txBody>
      </p:sp>
      <p:sp>
        <p:nvSpPr>
          <p:cNvPr id="114" name="Google Shape;114;g310795ee3ca_0_2892"/>
          <p:cNvSpPr txBox="1"/>
          <p:nvPr>
            <p:ph idx="1" type="body"/>
          </p:nvPr>
        </p:nvSpPr>
        <p:spPr>
          <a:xfrm>
            <a:off x="806700" y="1765900"/>
            <a:ext cx="7960800" cy="6194400"/>
          </a:xfrm>
          <a:prstGeom prst="rect">
            <a:avLst/>
          </a:prstGeom>
          <a:noFill/>
          <a:ln>
            <a:noFill/>
          </a:ln>
        </p:spPr>
        <p:txBody>
          <a:bodyPr anchorCtr="0" anchor="t" bIns="182850" lIns="182850" spcFirstLastPara="1" rIns="182850" wrap="square" tIns="182850">
            <a:noAutofit/>
          </a:bodyPr>
          <a:lstStyle>
            <a:lvl1pPr indent="-406400" lvl="0" marL="457200">
              <a:lnSpc>
                <a:spcPct val="115000"/>
              </a:lnSpc>
              <a:spcBef>
                <a:spcPts val="0"/>
              </a:spcBef>
              <a:spcAft>
                <a:spcPts val="0"/>
              </a:spcAft>
              <a:buClr>
                <a:schemeClr val="dk1"/>
              </a:buClr>
              <a:buSzPts val="2800"/>
              <a:buFont typeface="Lora"/>
              <a:buChar char="●"/>
              <a:defRPr sz="2800">
                <a:solidFill>
                  <a:schemeClr val="dk1"/>
                </a:solidFill>
                <a:latin typeface="Lora"/>
                <a:ea typeface="Lora"/>
                <a:cs typeface="Lora"/>
                <a:sym typeface="Lora"/>
              </a:defRPr>
            </a:lvl1pPr>
            <a:lvl2pPr indent="-406400" lvl="1" marL="9144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2pPr>
            <a:lvl3pPr indent="-406400" lvl="2" marL="13716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3pPr>
            <a:lvl4pPr indent="-406400" lvl="3" marL="18288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4pPr>
            <a:lvl5pPr indent="-406400" lvl="4" marL="22860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5pPr>
            <a:lvl6pPr indent="-406400" lvl="5" marL="27432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6pPr>
            <a:lvl7pPr indent="-406400" lvl="6" marL="32004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7pPr>
            <a:lvl8pPr indent="-406400" lvl="7" marL="36576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8pPr>
            <a:lvl9pPr indent="-406400" lvl="8" marL="4114800">
              <a:lnSpc>
                <a:spcPct val="115000"/>
              </a:lnSpc>
              <a:spcBef>
                <a:spcPts val="2000"/>
              </a:spcBef>
              <a:spcAft>
                <a:spcPts val="2000"/>
              </a:spcAft>
              <a:buClr>
                <a:schemeClr val="dk1"/>
              </a:buClr>
              <a:buSzPts val="2800"/>
              <a:buFont typeface="Lora"/>
              <a:buChar char="■"/>
              <a:defRPr sz="2800">
                <a:solidFill>
                  <a:schemeClr val="dk1"/>
                </a:solidFill>
                <a:latin typeface="Lora"/>
                <a:ea typeface="Lora"/>
                <a:cs typeface="Lora"/>
                <a:sym typeface="Lora"/>
              </a:defRPr>
            </a:lvl9pPr>
          </a:lstStyle>
          <a:p/>
        </p:txBody>
      </p:sp>
      <p:sp>
        <p:nvSpPr>
          <p:cNvPr id="115" name="Google Shape;115;g310795ee3ca_0_2892"/>
          <p:cNvSpPr txBox="1"/>
          <p:nvPr>
            <p:ph idx="2" type="body"/>
          </p:nvPr>
        </p:nvSpPr>
        <p:spPr>
          <a:xfrm>
            <a:off x="9520500" y="1765900"/>
            <a:ext cx="7960800" cy="6194400"/>
          </a:xfrm>
          <a:prstGeom prst="rect">
            <a:avLst/>
          </a:prstGeom>
          <a:noFill/>
          <a:ln>
            <a:noFill/>
          </a:ln>
        </p:spPr>
        <p:txBody>
          <a:bodyPr anchorCtr="0" anchor="t" bIns="182850" lIns="182850" spcFirstLastPara="1" rIns="182850" wrap="square" tIns="182850">
            <a:noAutofit/>
          </a:bodyPr>
          <a:lstStyle>
            <a:lvl1pPr indent="-406400" lvl="0" marL="457200">
              <a:lnSpc>
                <a:spcPct val="115000"/>
              </a:lnSpc>
              <a:spcBef>
                <a:spcPts val="0"/>
              </a:spcBef>
              <a:spcAft>
                <a:spcPts val="0"/>
              </a:spcAft>
              <a:buClr>
                <a:schemeClr val="dk1"/>
              </a:buClr>
              <a:buSzPts val="2800"/>
              <a:buFont typeface="Lora"/>
              <a:buChar char="●"/>
              <a:defRPr sz="2800">
                <a:solidFill>
                  <a:schemeClr val="dk1"/>
                </a:solidFill>
                <a:latin typeface="Lora"/>
                <a:ea typeface="Lora"/>
                <a:cs typeface="Lora"/>
                <a:sym typeface="Lora"/>
              </a:defRPr>
            </a:lvl1pPr>
            <a:lvl2pPr indent="-406400" lvl="1" marL="9144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2pPr>
            <a:lvl3pPr indent="-406400" lvl="2" marL="13716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3pPr>
            <a:lvl4pPr indent="-406400" lvl="3" marL="18288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4pPr>
            <a:lvl5pPr indent="-406400" lvl="4" marL="22860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5pPr>
            <a:lvl6pPr indent="-406400" lvl="5" marL="27432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6pPr>
            <a:lvl7pPr indent="-406400" lvl="6" marL="32004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7pPr>
            <a:lvl8pPr indent="-406400" lvl="7" marL="36576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8pPr>
            <a:lvl9pPr indent="-406400" lvl="8" marL="4114800">
              <a:lnSpc>
                <a:spcPct val="115000"/>
              </a:lnSpc>
              <a:spcBef>
                <a:spcPts val="2000"/>
              </a:spcBef>
              <a:spcAft>
                <a:spcPts val="2000"/>
              </a:spcAft>
              <a:buClr>
                <a:schemeClr val="dk1"/>
              </a:buClr>
              <a:buSzPts val="2800"/>
              <a:buFont typeface="Lora"/>
              <a:buChar char="■"/>
              <a:defRPr sz="2800">
                <a:solidFill>
                  <a:schemeClr val="dk1"/>
                </a:solidFill>
                <a:latin typeface="Lora"/>
                <a:ea typeface="Lora"/>
                <a:cs typeface="Lora"/>
                <a:sym typeface="Lora"/>
              </a:defRPr>
            </a:lvl9pPr>
          </a:lstStyle>
          <a:p/>
        </p:txBody>
      </p:sp>
      <p:cxnSp>
        <p:nvCxnSpPr>
          <p:cNvPr id="116" name="Google Shape;116;g310795ee3ca_0_2892"/>
          <p:cNvCxnSpPr/>
          <p:nvPr/>
        </p:nvCxnSpPr>
        <p:spPr>
          <a:xfrm>
            <a:off x="561100" y="1282644"/>
            <a:ext cx="2523000" cy="0"/>
          </a:xfrm>
          <a:prstGeom prst="straightConnector1">
            <a:avLst/>
          </a:prstGeom>
          <a:noFill/>
          <a:ln cap="flat" cmpd="sng" w="76200">
            <a:solidFill>
              <a:srgbClr val="FB4D42"/>
            </a:solidFill>
            <a:prstDash val="solid"/>
            <a:round/>
            <a:headEnd len="sm" w="sm" type="none"/>
            <a:tailEnd len="sm" w="sm" type="none"/>
          </a:ln>
        </p:spPr>
      </p:cxnSp>
    </p:spTree>
  </p:cSld>
  <p:clrMapOvr>
    <a:masterClrMapping/>
  </p:clrMapOvr>
  <p:extLst>
    <p:ext uri="{DCECCB84-F9BA-43D5-87BE-67443E8EF086}">
      <p15:sldGuideLst>
        <p15:guide id="1" pos="351">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3">
    <p:spTree>
      <p:nvGrpSpPr>
        <p:cNvPr id="117" name="Shape 11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4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2" name="Google Shape;22;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4">
    <p:spTree>
      <p:nvGrpSpPr>
        <p:cNvPr id="118" name="Shape 118"/>
        <p:cNvGrpSpPr/>
        <p:nvPr/>
      </p:nvGrpSpPr>
      <p:grpSpPr>
        <a:xfrm>
          <a:off x="0" y="0"/>
          <a:ext cx="0" cy="0"/>
          <a:chOff x="0" y="0"/>
          <a:chExt cx="0" cy="0"/>
        </a:xfrm>
      </p:grpSpPr>
      <p:pic>
        <p:nvPicPr>
          <p:cNvPr id="119" name="Google Shape;119;g310795ee3ca_0_2900"/>
          <p:cNvPicPr preferRelativeResize="0"/>
          <p:nvPr/>
        </p:nvPicPr>
        <p:blipFill>
          <a:blip r:embed="rId2">
            <a:alphaModFix/>
          </a:blip>
          <a:stretch>
            <a:fillRect/>
          </a:stretch>
        </p:blipFill>
        <p:spPr>
          <a:xfrm>
            <a:off x="221599" y="9383627"/>
            <a:ext cx="671000" cy="671000"/>
          </a:xfrm>
          <a:prstGeom prst="rect">
            <a:avLst/>
          </a:prstGeom>
          <a:noFill/>
          <a:ln>
            <a:noFill/>
          </a:ln>
        </p:spPr>
      </p:pic>
      <p:pic>
        <p:nvPicPr>
          <p:cNvPr id="120" name="Google Shape;120;g310795ee3ca_0_2900"/>
          <p:cNvPicPr preferRelativeResize="0"/>
          <p:nvPr/>
        </p:nvPicPr>
        <p:blipFill rotWithShape="1">
          <a:blip r:embed="rId3">
            <a:alphaModFix/>
          </a:blip>
          <a:srcRect b="0" l="12747" r="0" t="0"/>
          <a:stretch/>
        </p:blipFill>
        <p:spPr>
          <a:xfrm>
            <a:off x="2330576" y="0"/>
            <a:ext cx="15957427" cy="10287000"/>
          </a:xfrm>
          <a:prstGeom prst="rect">
            <a:avLst/>
          </a:prstGeom>
          <a:noFill/>
          <a:ln>
            <a:noFill/>
          </a:ln>
        </p:spPr>
      </p:pic>
      <p:sp>
        <p:nvSpPr>
          <p:cNvPr id="121" name="Google Shape;121;g310795ee3ca_0_2900"/>
          <p:cNvSpPr txBox="1"/>
          <p:nvPr>
            <p:ph type="title"/>
          </p:nvPr>
        </p:nvSpPr>
        <p:spPr>
          <a:xfrm>
            <a:off x="350350" y="280300"/>
            <a:ext cx="14730000" cy="981000"/>
          </a:xfrm>
          <a:prstGeom prst="rect">
            <a:avLst/>
          </a:prstGeom>
          <a:noFill/>
          <a:ln>
            <a:noFill/>
          </a:ln>
        </p:spPr>
        <p:txBody>
          <a:bodyPr anchorCtr="0" anchor="t" bIns="182850" lIns="182850" spcFirstLastPara="1" rIns="182850" wrap="square" tIns="182850">
            <a:noAutofit/>
          </a:bodyPr>
          <a:lstStyle>
            <a:lvl1pPr lvl="0">
              <a:spcBef>
                <a:spcPts val="0"/>
              </a:spcBef>
              <a:spcAft>
                <a:spcPts val="0"/>
              </a:spcAft>
              <a:buClr>
                <a:schemeClr val="dk1"/>
              </a:buClr>
              <a:buSzPts val="4400"/>
              <a:buFont typeface="Montserrat"/>
              <a:buNone/>
              <a:defRPr b="1" sz="4400">
                <a:solidFill>
                  <a:schemeClr val="dk1"/>
                </a:solidFill>
                <a:latin typeface="Montserrat"/>
                <a:ea typeface="Montserrat"/>
                <a:cs typeface="Montserrat"/>
                <a:sym typeface="Montserrat"/>
              </a:defRPr>
            </a:lvl1pPr>
            <a:lvl2pPr lvl="1">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2pPr>
            <a:lvl3pPr lvl="2">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3pPr>
            <a:lvl4pPr lvl="3">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4pPr>
            <a:lvl5pPr lvl="4">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5pPr>
            <a:lvl6pPr lvl="5">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6pPr>
            <a:lvl7pPr lvl="6">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7pPr>
            <a:lvl8pPr lvl="7">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8pPr>
            <a:lvl9pPr lvl="8">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9pPr>
          </a:lstStyle>
          <a:p/>
        </p:txBody>
      </p:sp>
      <p:cxnSp>
        <p:nvCxnSpPr>
          <p:cNvPr id="122" name="Google Shape;122;g310795ee3ca_0_2900"/>
          <p:cNvCxnSpPr/>
          <p:nvPr/>
        </p:nvCxnSpPr>
        <p:spPr>
          <a:xfrm>
            <a:off x="561100" y="1282644"/>
            <a:ext cx="2523000" cy="0"/>
          </a:xfrm>
          <a:prstGeom prst="straightConnector1">
            <a:avLst/>
          </a:prstGeom>
          <a:noFill/>
          <a:ln cap="flat" cmpd="sng" w="76200">
            <a:solidFill>
              <a:srgbClr val="FB4D42"/>
            </a:solidFill>
            <a:prstDash val="solid"/>
            <a:round/>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and Number DRAFT 1 1">
  <p:cSld name="Title Only_5_1_1">
    <p:spTree>
      <p:nvGrpSpPr>
        <p:cNvPr id="123" name="Shape 123"/>
        <p:cNvGrpSpPr/>
        <p:nvPr/>
      </p:nvGrpSpPr>
      <p:grpSpPr>
        <a:xfrm>
          <a:off x="0" y="0"/>
          <a:ext cx="0" cy="0"/>
          <a:chOff x="0" y="0"/>
          <a:chExt cx="0" cy="0"/>
        </a:xfrm>
      </p:grpSpPr>
      <p:sp>
        <p:nvSpPr>
          <p:cNvPr id="124" name="Google Shape;124;g310795ee3ca_0_2905"/>
          <p:cNvSpPr txBox="1"/>
          <p:nvPr/>
        </p:nvSpPr>
        <p:spPr>
          <a:xfrm>
            <a:off x="17166412" y="9567004"/>
            <a:ext cx="778200" cy="377400"/>
          </a:xfrm>
          <a:prstGeom prst="rect">
            <a:avLst/>
          </a:prstGeom>
          <a:noFill/>
          <a:ln>
            <a:noFill/>
          </a:ln>
        </p:spPr>
        <p:txBody>
          <a:bodyPr anchorCtr="0" anchor="t" bIns="51400" lIns="102850" spcFirstLastPara="1" rIns="102850" wrap="square" tIns="514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0" i="0" lang="en-US" sz="1600" u="none" cap="none" strike="noStrike">
                <a:solidFill>
                  <a:srgbClr val="003C00"/>
                </a:solidFill>
                <a:latin typeface="Open Sans"/>
                <a:ea typeface="Open Sans"/>
                <a:cs typeface="Open Sans"/>
                <a:sym typeface="Open Sans"/>
              </a:rPr>
              <a:t>‹#›</a:t>
            </a:fld>
            <a:endParaRPr b="0" i="0" sz="1600" u="none" cap="none" strike="noStrike">
              <a:solidFill>
                <a:srgbClr val="003C00"/>
              </a:solidFill>
              <a:latin typeface="Open Sans"/>
              <a:ea typeface="Open Sans"/>
              <a:cs typeface="Open Sans"/>
              <a:sym typeface="Open Sans"/>
            </a:endParaRPr>
          </a:p>
        </p:txBody>
      </p:sp>
      <p:pic>
        <p:nvPicPr>
          <p:cNvPr id="125" name="Google Shape;125;g310795ee3ca_0_2905"/>
          <p:cNvPicPr preferRelativeResize="0"/>
          <p:nvPr/>
        </p:nvPicPr>
        <p:blipFill>
          <a:blip r:embed="rId2">
            <a:alphaModFix/>
          </a:blip>
          <a:stretch>
            <a:fillRect/>
          </a:stretch>
        </p:blipFill>
        <p:spPr>
          <a:xfrm>
            <a:off x="221599" y="9383627"/>
            <a:ext cx="671000" cy="671000"/>
          </a:xfrm>
          <a:prstGeom prst="rect">
            <a:avLst/>
          </a:prstGeom>
          <a:noFill/>
          <a:ln>
            <a:noFill/>
          </a:ln>
        </p:spPr>
      </p:pic>
      <p:sp>
        <p:nvSpPr>
          <p:cNvPr id="126" name="Google Shape;126;g310795ee3ca_0_2905"/>
          <p:cNvSpPr txBox="1"/>
          <p:nvPr>
            <p:ph type="title"/>
          </p:nvPr>
        </p:nvSpPr>
        <p:spPr>
          <a:xfrm>
            <a:off x="350350" y="280300"/>
            <a:ext cx="8314800" cy="981000"/>
          </a:xfrm>
          <a:prstGeom prst="rect">
            <a:avLst/>
          </a:prstGeom>
          <a:noFill/>
          <a:ln>
            <a:noFill/>
          </a:ln>
        </p:spPr>
        <p:txBody>
          <a:bodyPr anchorCtr="0" anchor="t" bIns="182850" lIns="182850" spcFirstLastPara="1" rIns="182850" wrap="square" tIns="182850">
            <a:noAutofit/>
          </a:bodyPr>
          <a:lstStyle>
            <a:lvl1pPr lvl="0">
              <a:spcBef>
                <a:spcPts val="0"/>
              </a:spcBef>
              <a:spcAft>
                <a:spcPts val="0"/>
              </a:spcAft>
              <a:buClr>
                <a:schemeClr val="dk1"/>
              </a:buClr>
              <a:buSzPts val="4400"/>
              <a:buFont typeface="Montserrat"/>
              <a:buNone/>
              <a:defRPr b="1" sz="4400">
                <a:solidFill>
                  <a:schemeClr val="dk1"/>
                </a:solidFill>
                <a:latin typeface="Montserrat"/>
                <a:ea typeface="Montserrat"/>
                <a:cs typeface="Montserrat"/>
                <a:sym typeface="Montserrat"/>
              </a:defRPr>
            </a:lvl1pPr>
            <a:lvl2pPr lvl="1">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2pPr>
            <a:lvl3pPr lvl="2">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3pPr>
            <a:lvl4pPr lvl="3">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4pPr>
            <a:lvl5pPr lvl="4">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5pPr>
            <a:lvl6pPr lvl="5">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6pPr>
            <a:lvl7pPr lvl="6">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7pPr>
            <a:lvl8pPr lvl="7">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8pPr>
            <a:lvl9pPr lvl="8">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9pPr>
          </a:lstStyle>
          <a:p/>
        </p:txBody>
      </p:sp>
      <p:sp>
        <p:nvSpPr>
          <p:cNvPr id="127" name="Google Shape;127;g310795ee3ca_0_2905"/>
          <p:cNvSpPr txBox="1"/>
          <p:nvPr>
            <p:ph idx="1" type="body"/>
          </p:nvPr>
        </p:nvSpPr>
        <p:spPr>
          <a:xfrm>
            <a:off x="806700" y="3134600"/>
            <a:ext cx="7960800" cy="4825800"/>
          </a:xfrm>
          <a:prstGeom prst="rect">
            <a:avLst/>
          </a:prstGeom>
          <a:noFill/>
          <a:ln>
            <a:noFill/>
          </a:ln>
        </p:spPr>
        <p:txBody>
          <a:bodyPr anchorCtr="0" anchor="t" bIns="182850" lIns="182850" spcFirstLastPara="1" rIns="182850" wrap="square" tIns="182850">
            <a:noAutofit/>
          </a:bodyPr>
          <a:lstStyle>
            <a:lvl1pPr indent="-406400" lvl="0" marL="457200">
              <a:lnSpc>
                <a:spcPct val="115000"/>
              </a:lnSpc>
              <a:spcBef>
                <a:spcPts val="0"/>
              </a:spcBef>
              <a:spcAft>
                <a:spcPts val="0"/>
              </a:spcAft>
              <a:buClr>
                <a:schemeClr val="dk1"/>
              </a:buClr>
              <a:buSzPts val="2800"/>
              <a:buFont typeface="Lora"/>
              <a:buChar char="●"/>
              <a:defRPr sz="2800">
                <a:solidFill>
                  <a:schemeClr val="dk1"/>
                </a:solidFill>
                <a:latin typeface="Lora"/>
                <a:ea typeface="Lora"/>
                <a:cs typeface="Lora"/>
                <a:sym typeface="Lora"/>
              </a:defRPr>
            </a:lvl1pPr>
            <a:lvl2pPr indent="-406400" lvl="1" marL="9144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2pPr>
            <a:lvl3pPr indent="-406400" lvl="2" marL="13716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3pPr>
            <a:lvl4pPr indent="-406400" lvl="3" marL="18288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4pPr>
            <a:lvl5pPr indent="-406400" lvl="4" marL="22860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5pPr>
            <a:lvl6pPr indent="-406400" lvl="5" marL="27432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6pPr>
            <a:lvl7pPr indent="-406400" lvl="6" marL="32004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7pPr>
            <a:lvl8pPr indent="-406400" lvl="7" marL="36576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8pPr>
            <a:lvl9pPr indent="-406400" lvl="8" marL="4114800">
              <a:lnSpc>
                <a:spcPct val="115000"/>
              </a:lnSpc>
              <a:spcBef>
                <a:spcPts val="2000"/>
              </a:spcBef>
              <a:spcAft>
                <a:spcPts val="2000"/>
              </a:spcAft>
              <a:buClr>
                <a:schemeClr val="dk1"/>
              </a:buClr>
              <a:buSzPts val="2800"/>
              <a:buFont typeface="Lora"/>
              <a:buChar char="■"/>
              <a:defRPr sz="2800">
                <a:solidFill>
                  <a:schemeClr val="dk1"/>
                </a:solidFill>
                <a:latin typeface="Lora"/>
                <a:ea typeface="Lora"/>
                <a:cs typeface="Lora"/>
                <a:sym typeface="Lora"/>
              </a:defRPr>
            </a:lvl9pPr>
          </a:lstStyle>
          <a:p/>
        </p:txBody>
      </p:sp>
      <p:sp>
        <p:nvSpPr>
          <p:cNvPr id="128" name="Google Shape;128;g310795ee3ca_0_2905"/>
          <p:cNvSpPr txBox="1"/>
          <p:nvPr>
            <p:ph idx="2" type="body"/>
          </p:nvPr>
        </p:nvSpPr>
        <p:spPr>
          <a:xfrm>
            <a:off x="9520500" y="3134600"/>
            <a:ext cx="7960800" cy="4825800"/>
          </a:xfrm>
          <a:prstGeom prst="rect">
            <a:avLst/>
          </a:prstGeom>
          <a:noFill/>
          <a:ln>
            <a:noFill/>
          </a:ln>
        </p:spPr>
        <p:txBody>
          <a:bodyPr anchorCtr="0" anchor="t" bIns="182850" lIns="182850" spcFirstLastPara="1" rIns="182850" wrap="square" tIns="182850">
            <a:noAutofit/>
          </a:bodyPr>
          <a:lstStyle>
            <a:lvl1pPr indent="-406400" lvl="0" marL="457200">
              <a:lnSpc>
                <a:spcPct val="115000"/>
              </a:lnSpc>
              <a:spcBef>
                <a:spcPts val="0"/>
              </a:spcBef>
              <a:spcAft>
                <a:spcPts val="0"/>
              </a:spcAft>
              <a:buClr>
                <a:schemeClr val="dk1"/>
              </a:buClr>
              <a:buSzPts val="2800"/>
              <a:buFont typeface="Lora"/>
              <a:buChar char="●"/>
              <a:defRPr sz="2800">
                <a:solidFill>
                  <a:schemeClr val="dk1"/>
                </a:solidFill>
                <a:latin typeface="Lora"/>
                <a:ea typeface="Lora"/>
                <a:cs typeface="Lora"/>
                <a:sym typeface="Lora"/>
              </a:defRPr>
            </a:lvl1pPr>
            <a:lvl2pPr indent="-406400" lvl="1" marL="9144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2pPr>
            <a:lvl3pPr indent="-406400" lvl="2" marL="13716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3pPr>
            <a:lvl4pPr indent="-406400" lvl="3" marL="18288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4pPr>
            <a:lvl5pPr indent="-406400" lvl="4" marL="22860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5pPr>
            <a:lvl6pPr indent="-406400" lvl="5" marL="27432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6pPr>
            <a:lvl7pPr indent="-406400" lvl="6" marL="32004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7pPr>
            <a:lvl8pPr indent="-406400" lvl="7" marL="36576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8pPr>
            <a:lvl9pPr indent="-406400" lvl="8" marL="4114800">
              <a:lnSpc>
                <a:spcPct val="115000"/>
              </a:lnSpc>
              <a:spcBef>
                <a:spcPts val="2000"/>
              </a:spcBef>
              <a:spcAft>
                <a:spcPts val="2000"/>
              </a:spcAft>
              <a:buClr>
                <a:schemeClr val="dk1"/>
              </a:buClr>
              <a:buSzPts val="2800"/>
              <a:buFont typeface="Lora"/>
              <a:buChar char="■"/>
              <a:defRPr sz="2800">
                <a:solidFill>
                  <a:schemeClr val="dk1"/>
                </a:solidFill>
                <a:latin typeface="Lora"/>
                <a:ea typeface="Lora"/>
                <a:cs typeface="Lora"/>
                <a:sym typeface="Lora"/>
              </a:defRPr>
            </a:lvl9pPr>
          </a:lstStyle>
          <a:p/>
        </p:txBody>
      </p:sp>
      <p:cxnSp>
        <p:nvCxnSpPr>
          <p:cNvPr id="129" name="Google Shape;129;g310795ee3ca_0_2905"/>
          <p:cNvCxnSpPr/>
          <p:nvPr/>
        </p:nvCxnSpPr>
        <p:spPr>
          <a:xfrm>
            <a:off x="561100" y="2044644"/>
            <a:ext cx="2523000" cy="0"/>
          </a:xfrm>
          <a:prstGeom prst="straightConnector1">
            <a:avLst/>
          </a:prstGeom>
          <a:noFill/>
          <a:ln cap="flat" cmpd="sng" w="76200">
            <a:solidFill>
              <a:srgbClr val="FB4D42"/>
            </a:solidFill>
            <a:prstDash val="solid"/>
            <a:round/>
            <a:headEnd len="sm" w="sm" type="none"/>
            <a:tailEnd len="sm" w="sm" type="none"/>
          </a:ln>
        </p:spPr>
      </p:cxnSp>
    </p:spTree>
  </p:cSld>
  <p:clrMapOvr>
    <a:masterClrMapping/>
  </p:clrMapOvr>
  <p:extLst>
    <p:ext uri="{DCECCB84-F9BA-43D5-87BE-67443E8EF086}">
      <p15:sldGuideLst>
        <p15:guide id="1" pos="351">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
    <p:spTree>
      <p:nvGrpSpPr>
        <p:cNvPr id="130" name="Shape 130"/>
        <p:cNvGrpSpPr/>
        <p:nvPr/>
      </p:nvGrpSpPr>
      <p:grpSpPr>
        <a:xfrm>
          <a:off x="0" y="0"/>
          <a:ext cx="0" cy="0"/>
          <a:chOff x="0" y="0"/>
          <a:chExt cx="0" cy="0"/>
        </a:xfrm>
      </p:grpSpPr>
      <p:sp>
        <p:nvSpPr>
          <p:cNvPr id="131" name="Google Shape;131;g310795ee3ca_0_2912"/>
          <p:cNvSpPr txBox="1"/>
          <p:nvPr>
            <p:ph idx="12" type="sldNum"/>
          </p:nvPr>
        </p:nvSpPr>
        <p:spPr>
          <a:xfrm>
            <a:off x="17113568" y="9499702"/>
            <a:ext cx="1097400" cy="787800"/>
          </a:xfrm>
          <a:prstGeom prst="rect">
            <a:avLst/>
          </a:prstGeom>
          <a:noFill/>
          <a:ln>
            <a:noFill/>
          </a:ln>
        </p:spPr>
        <p:txBody>
          <a:bodyPr anchorCtr="0" anchor="ctr" bIns="91450" lIns="91450" spcFirstLastPara="1" rIns="91450" wrap="square" tIns="9145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indent="0" lvl="0" marL="0" rtl="0" algn="l">
              <a:spcBef>
                <a:spcPts val="0"/>
              </a:spcBef>
              <a:spcAft>
                <a:spcPts val="0"/>
              </a:spcAft>
              <a:buNone/>
            </a:pPr>
            <a:fld id="{00000000-1234-1234-1234-123412341234}" type="slidenum">
              <a:rPr lang="en-US"/>
              <a:t>‹#›</a:t>
            </a:fld>
            <a:endParaRPr/>
          </a:p>
        </p:txBody>
      </p:sp>
      <p:pic>
        <p:nvPicPr>
          <p:cNvPr id="132" name="Google Shape;132;g310795ee3ca_0_2912"/>
          <p:cNvPicPr preferRelativeResize="0"/>
          <p:nvPr/>
        </p:nvPicPr>
        <p:blipFill rotWithShape="1">
          <a:blip r:embed="rId2">
            <a:alphaModFix/>
          </a:blip>
          <a:srcRect b="0" l="0" r="0" t="0"/>
          <a:stretch/>
        </p:blipFill>
        <p:spPr>
          <a:xfrm>
            <a:off x="-1" y="-5"/>
            <a:ext cx="18288005" cy="10286974"/>
          </a:xfrm>
          <a:prstGeom prst="rect">
            <a:avLst/>
          </a:prstGeom>
          <a:noFill/>
          <a:ln>
            <a:noFill/>
          </a:ln>
        </p:spPr>
      </p:pic>
      <p:sp>
        <p:nvSpPr>
          <p:cNvPr id="133" name="Google Shape;133;g310795ee3ca_0_2912"/>
          <p:cNvSpPr/>
          <p:nvPr/>
        </p:nvSpPr>
        <p:spPr>
          <a:xfrm>
            <a:off x="15837951" y="3739684"/>
            <a:ext cx="2459394" cy="2807977"/>
          </a:xfrm>
          <a:custGeom>
            <a:rect b="b" l="l" r="r" t="t"/>
            <a:pathLst>
              <a:path extrusionOk="0" h="2807977" w="2459394">
                <a:moveTo>
                  <a:pt x="0" y="0"/>
                </a:moveTo>
                <a:lnTo>
                  <a:pt x="2459394" y="0"/>
                </a:lnTo>
                <a:lnTo>
                  <a:pt x="2459394" y="2807977"/>
                </a:lnTo>
                <a:lnTo>
                  <a:pt x="0" y="2807977"/>
                </a:lnTo>
                <a:lnTo>
                  <a:pt x="0" y="0"/>
                </a:lnTo>
                <a:close/>
              </a:path>
            </a:pathLst>
          </a:custGeom>
          <a:blipFill rotWithShape="1">
            <a:blip r:embed="rId3">
              <a:alphaModFix/>
            </a:blip>
            <a:stretch>
              <a:fillRect b="0" l="0" r="0" t="0"/>
            </a:stretch>
          </a:blipFill>
          <a:ln>
            <a:noFill/>
          </a:ln>
        </p:spPr>
      </p:sp>
      <p:sp>
        <p:nvSpPr>
          <p:cNvPr id="134" name="Google Shape;134;g310795ee3ca_0_2912"/>
          <p:cNvSpPr/>
          <p:nvPr/>
        </p:nvSpPr>
        <p:spPr>
          <a:xfrm>
            <a:off x="1028700" y="9258300"/>
            <a:ext cx="3042773" cy="830225"/>
          </a:xfrm>
          <a:custGeom>
            <a:rect b="b" l="l" r="r" t="t"/>
            <a:pathLst>
              <a:path extrusionOk="0" h="830225" w="3042773">
                <a:moveTo>
                  <a:pt x="0" y="0"/>
                </a:moveTo>
                <a:lnTo>
                  <a:pt x="3042773" y="0"/>
                </a:lnTo>
                <a:lnTo>
                  <a:pt x="3042773" y="830225"/>
                </a:lnTo>
                <a:lnTo>
                  <a:pt x="0" y="830225"/>
                </a:lnTo>
                <a:lnTo>
                  <a:pt x="0" y="0"/>
                </a:lnTo>
                <a:close/>
              </a:path>
            </a:pathLst>
          </a:custGeom>
          <a:blipFill rotWithShape="1">
            <a:blip r:embed="rId4">
              <a:alphaModFix/>
            </a:blip>
            <a:stretch>
              <a:fillRect b="0" l="0" r="0" t="0"/>
            </a:stretch>
          </a:blipFill>
          <a:ln>
            <a:noFill/>
          </a:ln>
        </p:spPr>
      </p:sp>
      <p:sp>
        <p:nvSpPr>
          <p:cNvPr id="135" name="Google Shape;135;g310795ee3ca_0_2912"/>
          <p:cNvSpPr/>
          <p:nvPr/>
        </p:nvSpPr>
        <p:spPr>
          <a:xfrm>
            <a:off x="13872630" y="9519288"/>
            <a:ext cx="3386670" cy="444859"/>
          </a:xfrm>
          <a:custGeom>
            <a:rect b="b" l="l" r="r" t="t"/>
            <a:pathLst>
              <a:path extrusionOk="0" h="444859" w="3386670">
                <a:moveTo>
                  <a:pt x="0" y="0"/>
                </a:moveTo>
                <a:lnTo>
                  <a:pt x="3386670" y="0"/>
                </a:lnTo>
                <a:lnTo>
                  <a:pt x="3386670" y="444859"/>
                </a:lnTo>
                <a:lnTo>
                  <a:pt x="0" y="444859"/>
                </a:lnTo>
                <a:lnTo>
                  <a:pt x="0" y="0"/>
                </a:lnTo>
                <a:close/>
              </a:path>
            </a:pathLst>
          </a:custGeom>
          <a:blipFill rotWithShape="1">
            <a:blip r:embed="rId5">
              <a:alphaModFix/>
            </a:blip>
            <a:stretch>
              <a:fillRect b="0" l="0" r="0" t="0"/>
            </a:stretch>
          </a:blipFill>
          <a:ln>
            <a:noFill/>
          </a:ln>
        </p:spPr>
      </p:sp>
      <p:grpSp>
        <p:nvGrpSpPr>
          <p:cNvPr id="136" name="Google Shape;136;g310795ee3ca_0_2912"/>
          <p:cNvGrpSpPr/>
          <p:nvPr/>
        </p:nvGrpSpPr>
        <p:grpSpPr>
          <a:xfrm>
            <a:off x="-52302" y="3595018"/>
            <a:ext cx="15890775" cy="2969972"/>
            <a:chOff x="0" y="-38100"/>
            <a:chExt cx="4185087" cy="782189"/>
          </a:xfrm>
        </p:grpSpPr>
        <p:sp>
          <p:nvSpPr>
            <p:cNvPr id="137" name="Google Shape;137;g310795ee3ca_0_2912"/>
            <p:cNvSpPr/>
            <p:nvPr/>
          </p:nvSpPr>
          <p:spPr>
            <a:xfrm>
              <a:off x="0" y="0"/>
              <a:ext cx="4185087" cy="744089"/>
            </a:xfrm>
            <a:custGeom>
              <a:rect b="b" l="l" r="r" t="t"/>
              <a:pathLst>
                <a:path extrusionOk="0" h="744089" w="4185087">
                  <a:moveTo>
                    <a:pt x="0" y="0"/>
                  </a:moveTo>
                  <a:lnTo>
                    <a:pt x="4185087" y="0"/>
                  </a:lnTo>
                  <a:lnTo>
                    <a:pt x="4185087" y="744089"/>
                  </a:lnTo>
                  <a:lnTo>
                    <a:pt x="0" y="744089"/>
                  </a:lnTo>
                  <a:close/>
                </a:path>
              </a:pathLst>
            </a:custGeom>
            <a:solidFill>
              <a:srgbClr val="FFFFFF">
                <a:alpha val="89410"/>
              </a:srgbClr>
            </a:solidFill>
            <a:ln>
              <a:noFill/>
            </a:ln>
          </p:spPr>
        </p:sp>
        <p:sp>
          <p:nvSpPr>
            <p:cNvPr id="138" name="Google Shape;138;g310795ee3ca_0_2912"/>
            <p:cNvSpPr txBox="1"/>
            <p:nvPr/>
          </p:nvSpPr>
          <p:spPr>
            <a:xfrm>
              <a:off x="0" y="-38100"/>
              <a:ext cx="4185000" cy="7821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9" name="Google Shape;139;g310795ee3ca_0_2912"/>
          <p:cNvSpPr txBox="1"/>
          <p:nvPr>
            <p:ph idx="2" type="sldNum"/>
          </p:nvPr>
        </p:nvSpPr>
        <p:spPr>
          <a:xfrm>
            <a:off x="17113575" y="9852526"/>
            <a:ext cx="1097400" cy="435000"/>
          </a:xfrm>
          <a:prstGeom prst="rect">
            <a:avLst/>
          </a:prstGeom>
          <a:noFill/>
          <a:ln>
            <a:noFill/>
          </a:ln>
        </p:spPr>
        <p:txBody>
          <a:bodyPr anchorCtr="0" anchor="ctr" bIns="91450" lIns="91450" spcFirstLastPara="1" rIns="91450" wrap="square" tIns="9145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indent="0" lvl="0" marL="0" rtl="0" algn="l">
              <a:spcBef>
                <a:spcPts val="0"/>
              </a:spcBef>
              <a:spcAft>
                <a:spcPts val="0"/>
              </a:spcAft>
              <a:buNone/>
            </a:pPr>
            <a:fld id="{00000000-1234-1234-1234-123412341234}" type="slidenum">
              <a:rPr lang="en-US"/>
              <a:t>‹#›</a:t>
            </a:fld>
            <a:endParaRPr/>
          </a:p>
        </p:txBody>
      </p:sp>
      <p:sp>
        <p:nvSpPr>
          <p:cNvPr id="140" name="Google Shape;140;g310795ee3ca_0_2912"/>
          <p:cNvSpPr txBox="1"/>
          <p:nvPr>
            <p:ph type="title"/>
          </p:nvPr>
        </p:nvSpPr>
        <p:spPr>
          <a:xfrm>
            <a:off x="1009075" y="4206850"/>
            <a:ext cx="12762000" cy="11082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SzPts val="7200"/>
              <a:buFont typeface="Montserrat"/>
              <a:buNone/>
              <a:defRPr b="1" sz="7200">
                <a:latin typeface="Montserrat"/>
                <a:ea typeface="Montserrat"/>
                <a:cs typeface="Montserrat"/>
                <a:sym typeface="Montserrat"/>
              </a:defRPr>
            </a:lvl1pPr>
            <a:lvl2pPr lvl="1">
              <a:spcBef>
                <a:spcPts val="0"/>
              </a:spcBef>
              <a:spcAft>
                <a:spcPts val="0"/>
              </a:spcAft>
              <a:buSzPts val="7200"/>
              <a:buFont typeface="Montserrat"/>
              <a:buNone/>
              <a:defRPr b="1" sz="7200">
                <a:latin typeface="Montserrat"/>
                <a:ea typeface="Montserrat"/>
                <a:cs typeface="Montserrat"/>
                <a:sym typeface="Montserrat"/>
              </a:defRPr>
            </a:lvl2pPr>
            <a:lvl3pPr lvl="2">
              <a:spcBef>
                <a:spcPts val="0"/>
              </a:spcBef>
              <a:spcAft>
                <a:spcPts val="0"/>
              </a:spcAft>
              <a:buSzPts val="7200"/>
              <a:buFont typeface="Montserrat"/>
              <a:buNone/>
              <a:defRPr b="1" sz="7200">
                <a:latin typeface="Montserrat"/>
                <a:ea typeface="Montserrat"/>
                <a:cs typeface="Montserrat"/>
                <a:sym typeface="Montserrat"/>
              </a:defRPr>
            </a:lvl3pPr>
            <a:lvl4pPr lvl="3">
              <a:spcBef>
                <a:spcPts val="0"/>
              </a:spcBef>
              <a:spcAft>
                <a:spcPts val="0"/>
              </a:spcAft>
              <a:buSzPts val="7200"/>
              <a:buFont typeface="Montserrat"/>
              <a:buNone/>
              <a:defRPr b="1" sz="7200">
                <a:latin typeface="Montserrat"/>
                <a:ea typeface="Montserrat"/>
                <a:cs typeface="Montserrat"/>
                <a:sym typeface="Montserrat"/>
              </a:defRPr>
            </a:lvl4pPr>
            <a:lvl5pPr lvl="4">
              <a:spcBef>
                <a:spcPts val="0"/>
              </a:spcBef>
              <a:spcAft>
                <a:spcPts val="0"/>
              </a:spcAft>
              <a:buSzPts val="7200"/>
              <a:buFont typeface="Montserrat"/>
              <a:buNone/>
              <a:defRPr b="1" sz="7200">
                <a:latin typeface="Montserrat"/>
                <a:ea typeface="Montserrat"/>
                <a:cs typeface="Montserrat"/>
                <a:sym typeface="Montserrat"/>
              </a:defRPr>
            </a:lvl5pPr>
            <a:lvl6pPr lvl="5">
              <a:spcBef>
                <a:spcPts val="0"/>
              </a:spcBef>
              <a:spcAft>
                <a:spcPts val="0"/>
              </a:spcAft>
              <a:buSzPts val="7200"/>
              <a:buFont typeface="Montserrat"/>
              <a:buNone/>
              <a:defRPr b="1" sz="7200">
                <a:latin typeface="Montserrat"/>
                <a:ea typeface="Montserrat"/>
                <a:cs typeface="Montserrat"/>
                <a:sym typeface="Montserrat"/>
              </a:defRPr>
            </a:lvl6pPr>
            <a:lvl7pPr lvl="6">
              <a:spcBef>
                <a:spcPts val="0"/>
              </a:spcBef>
              <a:spcAft>
                <a:spcPts val="0"/>
              </a:spcAft>
              <a:buSzPts val="7200"/>
              <a:buFont typeface="Montserrat"/>
              <a:buNone/>
              <a:defRPr b="1" sz="7200">
                <a:latin typeface="Montserrat"/>
                <a:ea typeface="Montserrat"/>
                <a:cs typeface="Montserrat"/>
                <a:sym typeface="Montserrat"/>
              </a:defRPr>
            </a:lvl7pPr>
            <a:lvl8pPr lvl="7">
              <a:spcBef>
                <a:spcPts val="0"/>
              </a:spcBef>
              <a:spcAft>
                <a:spcPts val="0"/>
              </a:spcAft>
              <a:buSzPts val="7200"/>
              <a:buFont typeface="Montserrat"/>
              <a:buNone/>
              <a:defRPr b="1" sz="7200">
                <a:latin typeface="Montserrat"/>
                <a:ea typeface="Montserrat"/>
                <a:cs typeface="Montserrat"/>
                <a:sym typeface="Montserrat"/>
              </a:defRPr>
            </a:lvl8pPr>
            <a:lvl9pPr lvl="8">
              <a:spcBef>
                <a:spcPts val="0"/>
              </a:spcBef>
              <a:spcAft>
                <a:spcPts val="0"/>
              </a:spcAft>
              <a:buSzPts val="7200"/>
              <a:buFont typeface="Montserrat"/>
              <a:buNone/>
              <a:defRPr b="1" sz="7200">
                <a:latin typeface="Montserrat"/>
                <a:ea typeface="Montserrat"/>
                <a:cs typeface="Montserrat"/>
                <a:sym typeface="Montserrat"/>
              </a:defRPr>
            </a:lvl9pPr>
          </a:lstStyle>
          <a:p/>
        </p:txBody>
      </p:sp>
      <p:sp>
        <p:nvSpPr>
          <p:cNvPr id="141" name="Google Shape;141;g310795ee3ca_0_2912"/>
          <p:cNvSpPr txBox="1"/>
          <p:nvPr>
            <p:ph idx="1" type="subTitle"/>
          </p:nvPr>
        </p:nvSpPr>
        <p:spPr>
          <a:xfrm>
            <a:off x="1009075" y="5451825"/>
            <a:ext cx="13132200" cy="5190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SzPts val="3200"/>
              <a:buFont typeface="Lora"/>
              <a:buNone/>
              <a:defRPr sz="3200">
                <a:latin typeface="Lora"/>
                <a:ea typeface="Lora"/>
                <a:cs typeface="Lora"/>
                <a:sym typeface="Lora"/>
              </a:defRPr>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
    <p:spTree>
      <p:nvGrpSpPr>
        <p:cNvPr id="142" name="Shape 142"/>
        <p:cNvGrpSpPr/>
        <p:nvPr/>
      </p:nvGrpSpPr>
      <p:grpSpPr>
        <a:xfrm>
          <a:off x="0" y="0"/>
          <a:ext cx="0" cy="0"/>
          <a:chOff x="0" y="0"/>
          <a:chExt cx="0" cy="0"/>
        </a:xfrm>
      </p:grpSpPr>
      <p:sp>
        <p:nvSpPr>
          <p:cNvPr id="143" name="Google Shape;143;g310795ee3ca_0_2924"/>
          <p:cNvSpPr/>
          <p:nvPr/>
        </p:nvSpPr>
        <p:spPr>
          <a:xfrm>
            <a:off x="-9723" y="0"/>
            <a:ext cx="18297723" cy="10287000"/>
          </a:xfrm>
          <a:custGeom>
            <a:rect b="b" l="l" r="r" t="t"/>
            <a:pathLst>
              <a:path extrusionOk="0" h="10287000" w="18297723">
                <a:moveTo>
                  <a:pt x="0" y="0"/>
                </a:moveTo>
                <a:lnTo>
                  <a:pt x="18297723" y="0"/>
                </a:lnTo>
                <a:lnTo>
                  <a:pt x="18297723" y="10287000"/>
                </a:lnTo>
                <a:lnTo>
                  <a:pt x="0" y="10287000"/>
                </a:lnTo>
                <a:lnTo>
                  <a:pt x="0" y="0"/>
                </a:lnTo>
                <a:close/>
              </a:path>
            </a:pathLst>
          </a:custGeom>
          <a:blipFill rotWithShape="1">
            <a:blip r:embed="rId2">
              <a:alphaModFix/>
            </a:blip>
            <a:stretch>
              <a:fillRect b="0" l="-12168" r="-12178" t="0"/>
            </a:stretch>
          </a:blipFill>
          <a:ln>
            <a:noFill/>
          </a:ln>
        </p:spPr>
      </p:sp>
      <p:grpSp>
        <p:nvGrpSpPr>
          <p:cNvPr id="144" name="Google Shape;144;g310795ee3ca_0_2924"/>
          <p:cNvGrpSpPr/>
          <p:nvPr/>
        </p:nvGrpSpPr>
        <p:grpSpPr>
          <a:xfrm>
            <a:off x="-9925" y="4428725"/>
            <a:ext cx="18297593" cy="5858206"/>
            <a:chOff x="0" y="0"/>
            <a:chExt cx="4902104" cy="1570312"/>
          </a:xfrm>
        </p:grpSpPr>
        <p:sp>
          <p:nvSpPr>
            <p:cNvPr id="145" name="Google Shape;145;g310795ee3ca_0_2924"/>
            <p:cNvSpPr/>
            <p:nvPr/>
          </p:nvSpPr>
          <p:spPr>
            <a:xfrm>
              <a:off x="0" y="0"/>
              <a:ext cx="4902104" cy="1570312"/>
            </a:xfrm>
            <a:custGeom>
              <a:rect b="b" l="l" r="r" t="t"/>
              <a:pathLst>
                <a:path extrusionOk="0" h="1570312" w="4902104">
                  <a:moveTo>
                    <a:pt x="0" y="0"/>
                  </a:moveTo>
                  <a:lnTo>
                    <a:pt x="4902104" y="0"/>
                  </a:lnTo>
                  <a:lnTo>
                    <a:pt x="4902104" y="1570312"/>
                  </a:lnTo>
                  <a:lnTo>
                    <a:pt x="0" y="1570312"/>
                  </a:lnTo>
                  <a:close/>
                </a:path>
              </a:pathLst>
            </a:custGeom>
            <a:solidFill>
              <a:srgbClr val="FFFFFF">
                <a:alpha val="87060"/>
              </a:srgbClr>
            </a:solidFill>
            <a:ln>
              <a:noFill/>
            </a:ln>
          </p:spPr>
        </p:sp>
        <p:sp>
          <p:nvSpPr>
            <p:cNvPr id="146" name="Google Shape;146;g310795ee3ca_0_2924"/>
            <p:cNvSpPr txBox="1"/>
            <p:nvPr/>
          </p:nvSpPr>
          <p:spPr>
            <a:xfrm>
              <a:off x="0" y="0"/>
              <a:ext cx="4902000" cy="1570200"/>
            </a:xfrm>
            <a:prstGeom prst="rect">
              <a:avLst/>
            </a:prstGeom>
            <a:noFill/>
            <a:ln>
              <a:noFill/>
            </a:ln>
          </p:spPr>
          <p:txBody>
            <a:bodyPr anchorCtr="0" anchor="ctr" bIns="50800" lIns="50800" spcFirstLastPara="1" rIns="50800" wrap="square" tIns="50800">
              <a:noAutofit/>
            </a:bodyPr>
            <a:lstStyle/>
            <a:p>
              <a:pPr indent="0" lvl="0" marL="0" marR="0" rtl="0" algn="ctr">
                <a:lnSpc>
                  <a:spcPct val="120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g310795ee3ca_0_2924"/>
          <p:cNvGrpSpPr/>
          <p:nvPr/>
        </p:nvGrpSpPr>
        <p:grpSpPr>
          <a:xfrm>
            <a:off x="14989867" y="5194741"/>
            <a:ext cx="2269500" cy="2615244"/>
            <a:chOff x="0" y="-123825"/>
            <a:chExt cx="812800" cy="936625"/>
          </a:xfrm>
        </p:grpSpPr>
        <p:sp>
          <p:nvSpPr>
            <p:cNvPr id="148" name="Google Shape;148;g310795ee3ca_0_2924"/>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288BE4"/>
            </a:solidFill>
            <a:ln>
              <a:noFill/>
            </a:ln>
          </p:spPr>
        </p:sp>
        <p:sp>
          <p:nvSpPr>
            <p:cNvPr id="149" name="Google Shape;149;g310795ee3ca_0_2924"/>
            <p:cNvSpPr txBox="1"/>
            <p:nvPr/>
          </p:nvSpPr>
          <p:spPr>
            <a:xfrm>
              <a:off x="0" y="-123825"/>
              <a:ext cx="812700" cy="936600"/>
            </a:xfrm>
            <a:prstGeom prst="rect">
              <a:avLst/>
            </a:prstGeom>
            <a:noFill/>
            <a:ln>
              <a:noFill/>
            </a:ln>
          </p:spPr>
          <p:txBody>
            <a:bodyPr anchorCtr="0" anchor="ctr" bIns="50800" lIns="50800" spcFirstLastPara="1" rIns="50800" wrap="square" tIns="50800">
              <a:noAutofit/>
            </a:bodyPr>
            <a:lstStyle/>
            <a:p>
              <a:pPr indent="0" lvl="0" marL="0" marR="0" rtl="0" algn="ctr">
                <a:lnSpc>
                  <a:spcPct val="2101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cxnSp>
        <p:nvCxnSpPr>
          <p:cNvPr id="150" name="Google Shape;150;g310795ee3ca_0_2924"/>
          <p:cNvCxnSpPr/>
          <p:nvPr/>
        </p:nvCxnSpPr>
        <p:spPr>
          <a:xfrm>
            <a:off x="1028700" y="7029380"/>
            <a:ext cx="3226200" cy="0"/>
          </a:xfrm>
          <a:prstGeom prst="straightConnector1">
            <a:avLst/>
          </a:prstGeom>
          <a:noFill/>
          <a:ln cap="flat" cmpd="sng" w="152400">
            <a:solidFill>
              <a:srgbClr val="FB4D42"/>
            </a:solidFill>
            <a:prstDash val="solid"/>
            <a:round/>
            <a:headEnd len="sm" w="sm" type="none"/>
            <a:tailEnd len="sm" w="sm" type="none"/>
          </a:ln>
        </p:spPr>
      </p:cxnSp>
      <p:sp>
        <p:nvSpPr>
          <p:cNvPr id="151" name="Google Shape;151;g310795ee3ca_0_2924"/>
          <p:cNvSpPr/>
          <p:nvPr/>
        </p:nvSpPr>
        <p:spPr>
          <a:xfrm>
            <a:off x="17245715" y="15"/>
            <a:ext cx="1051990" cy="1217858"/>
          </a:xfrm>
          <a:custGeom>
            <a:rect b="b" l="l" r="r" t="t"/>
            <a:pathLst>
              <a:path extrusionOk="0" h="1217858" w="1051990">
                <a:moveTo>
                  <a:pt x="0" y="0"/>
                </a:moveTo>
                <a:lnTo>
                  <a:pt x="1051990" y="0"/>
                </a:lnTo>
                <a:lnTo>
                  <a:pt x="1051990" y="1217858"/>
                </a:lnTo>
                <a:lnTo>
                  <a:pt x="0" y="1217858"/>
                </a:lnTo>
                <a:lnTo>
                  <a:pt x="0" y="0"/>
                </a:lnTo>
                <a:close/>
              </a:path>
            </a:pathLst>
          </a:custGeom>
          <a:blipFill rotWithShape="1">
            <a:blip r:embed="rId3">
              <a:alphaModFix/>
            </a:blip>
            <a:stretch>
              <a:fillRect b="0" l="0" r="0" t="0"/>
            </a:stretch>
          </a:blipFill>
          <a:ln>
            <a:noFill/>
          </a:ln>
        </p:spPr>
      </p:sp>
      <p:sp>
        <p:nvSpPr>
          <p:cNvPr id="152" name="Google Shape;152;g310795ee3ca_0_2924"/>
          <p:cNvSpPr txBox="1"/>
          <p:nvPr>
            <p:ph idx="12" type="sldNum"/>
          </p:nvPr>
        </p:nvSpPr>
        <p:spPr>
          <a:xfrm>
            <a:off x="17113575" y="9852526"/>
            <a:ext cx="1097400" cy="435000"/>
          </a:xfrm>
          <a:prstGeom prst="rect">
            <a:avLst/>
          </a:prstGeom>
          <a:noFill/>
          <a:ln>
            <a:noFill/>
          </a:ln>
        </p:spPr>
        <p:txBody>
          <a:bodyPr anchorCtr="0" anchor="ctr" bIns="91450" lIns="91450" spcFirstLastPara="1" rIns="91450" wrap="square" tIns="9145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indent="0" lvl="0" marL="0" rtl="0" algn="l">
              <a:spcBef>
                <a:spcPts val="0"/>
              </a:spcBef>
              <a:spcAft>
                <a:spcPts val="0"/>
              </a:spcAft>
              <a:buNone/>
            </a:pPr>
            <a:fld id="{00000000-1234-1234-1234-123412341234}" type="slidenum">
              <a:rPr lang="en-US"/>
              <a:t>‹#›</a:t>
            </a:fld>
            <a:endParaRPr/>
          </a:p>
        </p:txBody>
      </p:sp>
      <p:sp>
        <p:nvSpPr>
          <p:cNvPr id="153" name="Google Shape;153;g310795ee3ca_0_2924"/>
          <p:cNvSpPr txBox="1"/>
          <p:nvPr>
            <p:ph type="title"/>
          </p:nvPr>
        </p:nvSpPr>
        <p:spPr>
          <a:xfrm>
            <a:off x="967025" y="5535925"/>
            <a:ext cx="14155200" cy="11652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Clr>
                <a:schemeClr val="dk1"/>
              </a:buClr>
              <a:buSzPts val="7200"/>
              <a:buFont typeface="Montserrat"/>
              <a:buNone/>
              <a:defRPr b="1" sz="7200">
                <a:solidFill>
                  <a:schemeClr val="dk1"/>
                </a:solidFill>
                <a:latin typeface="Montserrat"/>
                <a:ea typeface="Montserrat"/>
                <a:cs typeface="Montserrat"/>
                <a:sym typeface="Montserrat"/>
              </a:defRPr>
            </a:lvl1pPr>
            <a:lvl2pPr lvl="1">
              <a:spcBef>
                <a:spcPts val="0"/>
              </a:spcBef>
              <a:spcAft>
                <a:spcPts val="0"/>
              </a:spcAft>
              <a:buClr>
                <a:schemeClr val="dk1"/>
              </a:buClr>
              <a:buSzPts val="1400"/>
              <a:buNone/>
              <a:defRPr sz="1400">
                <a:solidFill>
                  <a:schemeClr val="dk1"/>
                </a:solidFill>
              </a:defRPr>
            </a:lvl2pPr>
            <a:lvl3pPr lvl="2">
              <a:spcBef>
                <a:spcPts val="0"/>
              </a:spcBef>
              <a:spcAft>
                <a:spcPts val="0"/>
              </a:spcAft>
              <a:buClr>
                <a:schemeClr val="dk1"/>
              </a:buClr>
              <a:buSzPts val="1400"/>
              <a:buNone/>
              <a:defRPr sz="1400">
                <a:solidFill>
                  <a:schemeClr val="dk1"/>
                </a:solidFill>
              </a:defRPr>
            </a:lvl3pPr>
            <a:lvl4pPr lvl="3">
              <a:spcBef>
                <a:spcPts val="0"/>
              </a:spcBef>
              <a:spcAft>
                <a:spcPts val="0"/>
              </a:spcAft>
              <a:buClr>
                <a:schemeClr val="dk1"/>
              </a:buClr>
              <a:buSzPts val="1400"/>
              <a:buNone/>
              <a:defRPr sz="1400">
                <a:solidFill>
                  <a:schemeClr val="dk1"/>
                </a:solidFill>
              </a:defRPr>
            </a:lvl4pPr>
            <a:lvl5pPr lvl="4">
              <a:spcBef>
                <a:spcPts val="0"/>
              </a:spcBef>
              <a:spcAft>
                <a:spcPts val="0"/>
              </a:spcAft>
              <a:buClr>
                <a:schemeClr val="dk1"/>
              </a:buClr>
              <a:buSzPts val="1400"/>
              <a:buNone/>
              <a:defRPr sz="1400">
                <a:solidFill>
                  <a:schemeClr val="dk1"/>
                </a:solidFill>
              </a:defRPr>
            </a:lvl5pPr>
            <a:lvl6pPr lvl="5">
              <a:spcBef>
                <a:spcPts val="0"/>
              </a:spcBef>
              <a:spcAft>
                <a:spcPts val="0"/>
              </a:spcAft>
              <a:buClr>
                <a:schemeClr val="dk1"/>
              </a:buClr>
              <a:buSzPts val="1400"/>
              <a:buNone/>
              <a:defRPr sz="1400">
                <a:solidFill>
                  <a:schemeClr val="dk1"/>
                </a:solidFill>
              </a:defRPr>
            </a:lvl6pPr>
            <a:lvl7pPr lvl="6">
              <a:spcBef>
                <a:spcPts val="0"/>
              </a:spcBef>
              <a:spcAft>
                <a:spcPts val="0"/>
              </a:spcAft>
              <a:buClr>
                <a:schemeClr val="dk1"/>
              </a:buClr>
              <a:buSzPts val="1400"/>
              <a:buNone/>
              <a:defRPr sz="1400">
                <a:solidFill>
                  <a:schemeClr val="dk1"/>
                </a:solidFill>
              </a:defRPr>
            </a:lvl7pPr>
            <a:lvl8pPr lvl="7">
              <a:spcBef>
                <a:spcPts val="0"/>
              </a:spcBef>
              <a:spcAft>
                <a:spcPts val="0"/>
              </a:spcAft>
              <a:buClr>
                <a:schemeClr val="dk1"/>
              </a:buClr>
              <a:buSzPts val="1400"/>
              <a:buNone/>
              <a:defRPr sz="1400">
                <a:solidFill>
                  <a:schemeClr val="dk1"/>
                </a:solidFill>
              </a:defRPr>
            </a:lvl8pPr>
            <a:lvl9pPr lvl="8">
              <a:spcBef>
                <a:spcPts val="0"/>
              </a:spcBef>
              <a:spcAft>
                <a:spcPts val="0"/>
              </a:spcAft>
              <a:buClr>
                <a:schemeClr val="dk1"/>
              </a:buClr>
              <a:buSzPts val="1400"/>
              <a:buNone/>
              <a:defRPr sz="1400">
                <a:solidFill>
                  <a:schemeClr val="dk1"/>
                </a:solidFill>
              </a:defRPr>
            </a:lvl9pPr>
          </a:lstStyle>
          <a:p/>
        </p:txBody>
      </p:sp>
      <p:sp>
        <p:nvSpPr>
          <p:cNvPr id="154" name="Google Shape;154;g310795ee3ca_0_2924"/>
          <p:cNvSpPr txBox="1"/>
          <p:nvPr>
            <p:ph idx="1" type="subTitle"/>
          </p:nvPr>
        </p:nvSpPr>
        <p:spPr>
          <a:xfrm>
            <a:off x="967025" y="7287800"/>
            <a:ext cx="7820400" cy="6588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Clr>
                <a:schemeClr val="dk1"/>
              </a:buClr>
              <a:buSzPts val="3200"/>
              <a:buFont typeface="Lora"/>
              <a:buNone/>
              <a:defRPr sz="3200">
                <a:solidFill>
                  <a:schemeClr val="dk1"/>
                </a:solidFill>
                <a:latin typeface="Lora"/>
                <a:ea typeface="Lora"/>
                <a:cs typeface="Lora"/>
                <a:sym typeface="Lora"/>
              </a:defRPr>
            </a:lvl1pPr>
            <a:lvl2pPr lvl="1">
              <a:spcBef>
                <a:spcPts val="0"/>
              </a:spcBef>
              <a:spcAft>
                <a:spcPts val="0"/>
              </a:spcAft>
              <a:buClr>
                <a:schemeClr val="dk1"/>
              </a:buClr>
              <a:buSzPts val="3200"/>
              <a:buFont typeface="Lora"/>
              <a:buNone/>
              <a:defRPr sz="3200">
                <a:solidFill>
                  <a:schemeClr val="dk1"/>
                </a:solidFill>
                <a:latin typeface="Lora"/>
                <a:ea typeface="Lora"/>
                <a:cs typeface="Lora"/>
                <a:sym typeface="Lora"/>
              </a:defRPr>
            </a:lvl2pPr>
            <a:lvl3pPr lvl="2">
              <a:spcBef>
                <a:spcPts val="0"/>
              </a:spcBef>
              <a:spcAft>
                <a:spcPts val="0"/>
              </a:spcAft>
              <a:buClr>
                <a:schemeClr val="dk1"/>
              </a:buClr>
              <a:buSzPts val="3200"/>
              <a:buFont typeface="Lora"/>
              <a:buNone/>
              <a:defRPr sz="3200">
                <a:solidFill>
                  <a:schemeClr val="dk1"/>
                </a:solidFill>
                <a:latin typeface="Lora"/>
                <a:ea typeface="Lora"/>
                <a:cs typeface="Lora"/>
                <a:sym typeface="Lora"/>
              </a:defRPr>
            </a:lvl3pPr>
            <a:lvl4pPr lvl="3">
              <a:spcBef>
                <a:spcPts val="0"/>
              </a:spcBef>
              <a:spcAft>
                <a:spcPts val="0"/>
              </a:spcAft>
              <a:buClr>
                <a:schemeClr val="dk1"/>
              </a:buClr>
              <a:buSzPts val="3200"/>
              <a:buFont typeface="Lora"/>
              <a:buNone/>
              <a:defRPr sz="3200">
                <a:solidFill>
                  <a:schemeClr val="dk1"/>
                </a:solidFill>
                <a:latin typeface="Lora"/>
                <a:ea typeface="Lora"/>
                <a:cs typeface="Lora"/>
                <a:sym typeface="Lora"/>
              </a:defRPr>
            </a:lvl4pPr>
            <a:lvl5pPr lvl="4">
              <a:spcBef>
                <a:spcPts val="0"/>
              </a:spcBef>
              <a:spcAft>
                <a:spcPts val="0"/>
              </a:spcAft>
              <a:buClr>
                <a:schemeClr val="dk1"/>
              </a:buClr>
              <a:buSzPts val="3200"/>
              <a:buFont typeface="Lora"/>
              <a:buNone/>
              <a:defRPr sz="3200">
                <a:solidFill>
                  <a:schemeClr val="dk1"/>
                </a:solidFill>
                <a:latin typeface="Lora"/>
                <a:ea typeface="Lora"/>
                <a:cs typeface="Lora"/>
                <a:sym typeface="Lora"/>
              </a:defRPr>
            </a:lvl5pPr>
            <a:lvl6pPr lvl="5">
              <a:spcBef>
                <a:spcPts val="0"/>
              </a:spcBef>
              <a:spcAft>
                <a:spcPts val="0"/>
              </a:spcAft>
              <a:buClr>
                <a:schemeClr val="dk1"/>
              </a:buClr>
              <a:buSzPts val="3200"/>
              <a:buFont typeface="Lora"/>
              <a:buNone/>
              <a:defRPr sz="3200">
                <a:solidFill>
                  <a:schemeClr val="dk1"/>
                </a:solidFill>
                <a:latin typeface="Lora"/>
                <a:ea typeface="Lora"/>
                <a:cs typeface="Lora"/>
                <a:sym typeface="Lora"/>
              </a:defRPr>
            </a:lvl6pPr>
            <a:lvl7pPr lvl="6">
              <a:spcBef>
                <a:spcPts val="0"/>
              </a:spcBef>
              <a:spcAft>
                <a:spcPts val="0"/>
              </a:spcAft>
              <a:buClr>
                <a:schemeClr val="dk1"/>
              </a:buClr>
              <a:buSzPts val="3200"/>
              <a:buFont typeface="Lora"/>
              <a:buNone/>
              <a:defRPr sz="3200">
                <a:solidFill>
                  <a:schemeClr val="dk1"/>
                </a:solidFill>
                <a:latin typeface="Lora"/>
                <a:ea typeface="Lora"/>
                <a:cs typeface="Lora"/>
                <a:sym typeface="Lora"/>
              </a:defRPr>
            </a:lvl7pPr>
            <a:lvl8pPr lvl="7">
              <a:spcBef>
                <a:spcPts val="0"/>
              </a:spcBef>
              <a:spcAft>
                <a:spcPts val="0"/>
              </a:spcAft>
              <a:buClr>
                <a:schemeClr val="dk1"/>
              </a:buClr>
              <a:buSzPts val="3200"/>
              <a:buFont typeface="Lora"/>
              <a:buNone/>
              <a:defRPr sz="3200">
                <a:solidFill>
                  <a:schemeClr val="dk1"/>
                </a:solidFill>
                <a:latin typeface="Lora"/>
                <a:ea typeface="Lora"/>
                <a:cs typeface="Lora"/>
                <a:sym typeface="Lora"/>
              </a:defRPr>
            </a:lvl8pPr>
            <a:lvl9pPr lvl="8">
              <a:spcBef>
                <a:spcPts val="0"/>
              </a:spcBef>
              <a:spcAft>
                <a:spcPts val="0"/>
              </a:spcAft>
              <a:buClr>
                <a:schemeClr val="dk1"/>
              </a:buClr>
              <a:buSzPts val="3200"/>
              <a:buFont typeface="Lora"/>
              <a:buNone/>
              <a:defRPr sz="3200">
                <a:solidFill>
                  <a:schemeClr val="dk1"/>
                </a:solidFill>
                <a:latin typeface="Lora"/>
                <a:ea typeface="Lora"/>
                <a:cs typeface="Lora"/>
                <a:sym typeface="Lora"/>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1_1">
    <p:spTree>
      <p:nvGrpSpPr>
        <p:cNvPr id="155" name="Shape 155"/>
        <p:cNvGrpSpPr/>
        <p:nvPr/>
      </p:nvGrpSpPr>
      <p:grpSpPr>
        <a:xfrm>
          <a:off x="0" y="0"/>
          <a:ext cx="0" cy="0"/>
          <a:chOff x="0" y="0"/>
          <a:chExt cx="0" cy="0"/>
        </a:xfrm>
      </p:grpSpPr>
      <p:pic>
        <p:nvPicPr>
          <p:cNvPr id="156" name="Google Shape;156;g310795ee3ca_0_2937"/>
          <p:cNvPicPr preferRelativeResize="0"/>
          <p:nvPr/>
        </p:nvPicPr>
        <p:blipFill rotWithShape="1">
          <a:blip r:embed="rId2">
            <a:alphaModFix/>
          </a:blip>
          <a:srcRect b="0" l="0" r="0" t="0"/>
          <a:stretch/>
        </p:blipFill>
        <p:spPr>
          <a:xfrm>
            <a:off x="-1" y="-5"/>
            <a:ext cx="18288005" cy="10286974"/>
          </a:xfrm>
          <a:prstGeom prst="rect">
            <a:avLst/>
          </a:prstGeom>
          <a:noFill/>
          <a:ln>
            <a:noFill/>
          </a:ln>
        </p:spPr>
      </p:pic>
      <p:grpSp>
        <p:nvGrpSpPr>
          <p:cNvPr id="157" name="Google Shape;157;g310795ee3ca_0_2937"/>
          <p:cNvGrpSpPr/>
          <p:nvPr/>
        </p:nvGrpSpPr>
        <p:grpSpPr>
          <a:xfrm>
            <a:off x="-9925" y="4428725"/>
            <a:ext cx="18297593" cy="5858206"/>
            <a:chOff x="0" y="0"/>
            <a:chExt cx="4902104" cy="1570312"/>
          </a:xfrm>
        </p:grpSpPr>
        <p:sp>
          <p:nvSpPr>
            <p:cNvPr id="158" name="Google Shape;158;g310795ee3ca_0_2937"/>
            <p:cNvSpPr/>
            <p:nvPr/>
          </p:nvSpPr>
          <p:spPr>
            <a:xfrm>
              <a:off x="0" y="0"/>
              <a:ext cx="4902104" cy="1570312"/>
            </a:xfrm>
            <a:custGeom>
              <a:rect b="b" l="l" r="r" t="t"/>
              <a:pathLst>
                <a:path extrusionOk="0" h="1570312" w="4902104">
                  <a:moveTo>
                    <a:pt x="0" y="0"/>
                  </a:moveTo>
                  <a:lnTo>
                    <a:pt x="4902104" y="0"/>
                  </a:lnTo>
                  <a:lnTo>
                    <a:pt x="4902104" y="1570312"/>
                  </a:lnTo>
                  <a:lnTo>
                    <a:pt x="0" y="1570312"/>
                  </a:lnTo>
                  <a:close/>
                </a:path>
              </a:pathLst>
            </a:custGeom>
            <a:solidFill>
              <a:srgbClr val="FFFFFF">
                <a:alpha val="87060"/>
              </a:srgbClr>
            </a:solidFill>
            <a:ln>
              <a:noFill/>
            </a:ln>
          </p:spPr>
        </p:sp>
        <p:sp>
          <p:nvSpPr>
            <p:cNvPr id="159" name="Google Shape;159;g310795ee3ca_0_2937"/>
            <p:cNvSpPr txBox="1"/>
            <p:nvPr/>
          </p:nvSpPr>
          <p:spPr>
            <a:xfrm>
              <a:off x="0" y="0"/>
              <a:ext cx="4902000" cy="1570200"/>
            </a:xfrm>
            <a:prstGeom prst="rect">
              <a:avLst/>
            </a:prstGeom>
            <a:noFill/>
            <a:ln>
              <a:noFill/>
            </a:ln>
          </p:spPr>
          <p:txBody>
            <a:bodyPr anchorCtr="0" anchor="ctr" bIns="50800" lIns="50800" spcFirstLastPara="1" rIns="50800" wrap="square" tIns="50800">
              <a:noAutofit/>
            </a:bodyPr>
            <a:lstStyle/>
            <a:p>
              <a:pPr indent="0" lvl="0" marL="0" marR="0" rtl="0" algn="ctr">
                <a:lnSpc>
                  <a:spcPct val="120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cxnSp>
        <p:nvCxnSpPr>
          <p:cNvPr id="160" name="Google Shape;160;g310795ee3ca_0_2937"/>
          <p:cNvCxnSpPr/>
          <p:nvPr/>
        </p:nvCxnSpPr>
        <p:spPr>
          <a:xfrm>
            <a:off x="1028700" y="7029380"/>
            <a:ext cx="3226200" cy="0"/>
          </a:xfrm>
          <a:prstGeom prst="straightConnector1">
            <a:avLst/>
          </a:prstGeom>
          <a:noFill/>
          <a:ln cap="flat" cmpd="sng" w="152400">
            <a:solidFill>
              <a:srgbClr val="FB4D42"/>
            </a:solidFill>
            <a:prstDash val="solid"/>
            <a:round/>
            <a:headEnd len="sm" w="sm" type="none"/>
            <a:tailEnd len="sm" w="sm" type="none"/>
          </a:ln>
        </p:spPr>
      </p:cxnSp>
      <p:sp>
        <p:nvSpPr>
          <p:cNvPr id="161" name="Google Shape;161;g310795ee3ca_0_2937"/>
          <p:cNvSpPr/>
          <p:nvPr/>
        </p:nvSpPr>
        <p:spPr>
          <a:xfrm>
            <a:off x="17245715" y="15"/>
            <a:ext cx="1051990" cy="1217858"/>
          </a:xfrm>
          <a:custGeom>
            <a:rect b="b" l="l" r="r" t="t"/>
            <a:pathLst>
              <a:path extrusionOk="0" h="1217858" w="1051990">
                <a:moveTo>
                  <a:pt x="0" y="0"/>
                </a:moveTo>
                <a:lnTo>
                  <a:pt x="1051990" y="0"/>
                </a:lnTo>
                <a:lnTo>
                  <a:pt x="1051990" y="1217858"/>
                </a:lnTo>
                <a:lnTo>
                  <a:pt x="0" y="1217858"/>
                </a:lnTo>
                <a:lnTo>
                  <a:pt x="0" y="0"/>
                </a:lnTo>
                <a:close/>
              </a:path>
            </a:pathLst>
          </a:custGeom>
          <a:blipFill rotWithShape="1">
            <a:blip r:embed="rId3">
              <a:alphaModFix/>
            </a:blip>
            <a:stretch>
              <a:fillRect b="0" l="0" r="0" t="0"/>
            </a:stretch>
          </a:blipFill>
          <a:ln>
            <a:noFill/>
          </a:ln>
        </p:spPr>
      </p:sp>
      <p:sp>
        <p:nvSpPr>
          <p:cNvPr id="162" name="Google Shape;162;g310795ee3ca_0_2937"/>
          <p:cNvSpPr txBox="1"/>
          <p:nvPr>
            <p:ph idx="12" type="sldNum"/>
          </p:nvPr>
        </p:nvSpPr>
        <p:spPr>
          <a:xfrm>
            <a:off x="17113575" y="9852526"/>
            <a:ext cx="1097400" cy="435000"/>
          </a:xfrm>
          <a:prstGeom prst="rect">
            <a:avLst/>
          </a:prstGeom>
          <a:noFill/>
          <a:ln>
            <a:noFill/>
          </a:ln>
        </p:spPr>
        <p:txBody>
          <a:bodyPr anchorCtr="0" anchor="ctr" bIns="91450" lIns="91450" spcFirstLastPara="1" rIns="91450" wrap="square" tIns="9145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indent="0" lvl="0" marL="0" rtl="0" algn="l">
              <a:spcBef>
                <a:spcPts val="0"/>
              </a:spcBef>
              <a:spcAft>
                <a:spcPts val="0"/>
              </a:spcAft>
              <a:buNone/>
            </a:pPr>
            <a:fld id="{00000000-1234-1234-1234-123412341234}" type="slidenum">
              <a:rPr lang="en-US"/>
              <a:t>‹#›</a:t>
            </a:fld>
            <a:endParaRPr/>
          </a:p>
        </p:txBody>
      </p:sp>
      <p:sp>
        <p:nvSpPr>
          <p:cNvPr id="163" name="Google Shape;163;g310795ee3ca_0_2937"/>
          <p:cNvSpPr txBox="1"/>
          <p:nvPr>
            <p:ph type="title"/>
          </p:nvPr>
        </p:nvSpPr>
        <p:spPr>
          <a:xfrm>
            <a:off x="967025" y="5535925"/>
            <a:ext cx="14155200" cy="11652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Clr>
                <a:schemeClr val="dk1"/>
              </a:buClr>
              <a:buSzPts val="7200"/>
              <a:buFont typeface="Montserrat"/>
              <a:buNone/>
              <a:defRPr b="1" sz="7200">
                <a:solidFill>
                  <a:schemeClr val="dk1"/>
                </a:solidFill>
                <a:latin typeface="Montserrat"/>
                <a:ea typeface="Montserrat"/>
                <a:cs typeface="Montserrat"/>
                <a:sym typeface="Montserrat"/>
              </a:defRPr>
            </a:lvl1pPr>
            <a:lvl2pPr lvl="1">
              <a:spcBef>
                <a:spcPts val="0"/>
              </a:spcBef>
              <a:spcAft>
                <a:spcPts val="0"/>
              </a:spcAft>
              <a:buClr>
                <a:schemeClr val="dk1"/>
              </a:buClr>
              <a:buSzPts val="1400"/>
              <a:buNone/>
              <a:defRPr sz="1400">
                <a:solidFill>
                  <a:schemeClr val="dk1"/>
                </a:solidFill>
              </a:defRPr>
            </a:lvl2pPr>
            <a:lvl3pPr lvl="2">
              <a:spcBef>
                <a:spcPts val="0"/>
              </a:spcBef>
              <a:spcAft>
                <a:spcPts val="0"/>
              </a:spcAft>
              <a:buClr>
                <a:schemeClr val="dk1"/>
              </a:buClr>
              <a:buSzPts val="1400"/>
              <a:buNone/>
              <a:defRPr sz="1400">
                <a:solidFill>
                  <a:schemeClr val="dk1"/>
                </a:solidFill>
              </a:defRPr>
            </a:lvl3pPr>
            <a:lvl4pPr lvl="3">
              <a:spcBef>
                <a:spcPts val="0"/>
              </a:spcBef>
              <a:spcAft>
                <a:spcPts val="0"/>
              </a:spcAft>
              <a:buClr>
                <a:schemeClr val="dk1"/>
              </a:buClr>
              <a:buSzPts val="1400"/>
              <a:buNone/>
              <a:defRPr sz="1400">
                <a:solidFill>
                  <a:schemeClr val="dk1"/>
                </a:solidFill>
              </a:defRPr>
            </a:lvl4pPr>
            <a:lvl5pPr lvl="4">
              <a:spcBef>
                <a:spcPts val="0"/>
              </a:spcBef>
              <a:spcAft>
                <a:spcPts val="0"/>
              </a:spcAft>
              <a:buClr>
                <a:schemeClr val="dk1"/>
              </a:buClr>
              <a:buSzPts val="1400"/>
              <a:buNone/>
              <a:defRPr sz="1400">
                <a:solidFill>
                  <a:schemeClr val="dk1"/>
                </a:solidFill>
              </a:defRPr>
            </a:lvl5pPr>
            <a:lvl6pPr lvl="5">
              <a:spcBef>
                <a:spcPts val="0"/>
              </a:spcBef>
              <a:spcAft>
                <a:spcPts val="0"/>
              </a:spcAft>
              <a:buClr>
                <a:schemeClr val="dk1"/>
              </a:buClr>
              <a:buSzPts val="1400"/>
              <a:buNone/>
              <a:defRPr sz="1400">
                <a:solidFill>
                  <a:schemeClr val="dk1"/>
                </a:solidFill>
              </a:defRPr>
            </a:lvl6pPr>
            <a:lvl7pPr lvl="6">
              <a:spcBef>
                <a:spcPts val="0"/>
              </a:spcBef>
              <a:spcAft>
                <a:spcPts val="0"/>
              </a:spcAft>
              <a:buClr>
                <a:schemeClr val="dk1"/>
              </a:buClr>
              <a:buSzPts val="1400"/>
              <a:buNone/>
              <a:defRPr sz="1400">
                <a:solidFill>
                  <a:schemeClr val="dk1"/>
                </a:solidFill>
              </a:defRPr>
            </a:lvl7pPr>
            <a:lvl8pPr lvl="7">
              <a:spcBef>
                <a:spcPts val="0"/>
              </a:spcBef>
              <a:spcAft>
                <a:spcPts val="0"/>
              </a:spcAft>
              <a:buClr>
                <a:schemeClr val="dk1"/>
              </a:buClr>
              <a:buSzPts val="1400"/>
              <a:buNone/>
              <a:defRPr sz="1400">
                <a:solidFill>
                  <a:schemeClr val="dk1"/>
                </a:solidFill>
              </a:defRPr>
            </a:lvl8pPr>
            <a:lvl9pPr lvl="8">
              <a:spcBef>
                <a:spcPts val="0"/>
              </a:spcBef>
              <a:spcAft>
                <a:spcPts val="0"/>
              </a:spcAft>
              <a:buClr>
                <a:schemeClr val="dk1"/>
              </a:buClr>
              <a:buSzPts val="1400"/>
              <a:buNone/>
              <a:defRPr sz="1400">
                <a:solidFill>
                  <a:schemeClr val="dk1"/>
                </a:solidFill>
              </a:defRPr>
            </a:lvl9pPr>
          </a:lstStyle>
          <a:p/>
        </p:txBody>
      </p:sp>
      <p:sp>
        <p:nvSpPr>
          <p:cNvPr id="164" name="Google Shape;164;g310795ee3ca_0_2937"/>
          <p:cNvSpPr txBox="1"/>
          <p:nvPr>
            <p:ph idx="1" type="subTitle"/>
          </p:nvPr>
        </p:nvSpPr>
        <p:spPr>
          <a:xfrm>
            <a:off x="967025" y="7287800"/>
            <a:ext cx="7820400" cy="6588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Clr>
                <a:schemeClr val="dk1"/>
              </a:buClr>
              <a:buSzPts val="3200"/>
              <a:buFont typeface="Lora"/>
              <a:buNone/>
              <a:defRPr sz="3200">
                <a:solidFill>
                  <a:schemeClr val="dk1"/>
                </a:solidFill>
                <a:latin typeface="Lora"/>
                <a:ea typeface="Lora"/>
                <a:cs typeface="Lora"/>
                <a:sym typeface="Lora"/>
              </a:defRPr>
            </a:lvl1pPr>
            <a:lvl2pPr lvl="1">
              <a:spcBef>
                <a:spcPts val="0"/>
              </a:spcBef>
              <a:spcAft>
                <a:spcPts val="0"/>
              </a:spcAft>
              <a:buClr>
                <a:schemeClr val="dk1"/>
              </a:buClr>
              <a:buSzPts val="3200"/>
              <a:buFont typeface="Lora"/>
              <a:buNone/>
              <a:defRPr sz="3200">
                <a:solidFill>
                  <a:schemeClr val="dk1"/>
                </a:solidFill>
                <a:latin typeface="Lora"/>
                <a:ea typeface="Lora"/>
                <a:cs typeface="Lora"/>
                <a:sym typeface="Lora"/>
              </a:defRPr>
            </a:lvl2pPr>
            <a:lvl3pPr lvl="2">
              <a:spcBef>
                <a:spcPts val="0"/>
              </a:spcBef>
              <a:spcAft>
                <a:spcPts val="0"/>
              </a:spcAft>
              <a:buClr>
                <a:schemeClr val="dk1"/>
              </a:buClr>
              <a:buSzPts val="3200"/>
              <a:buFont typeface="Lora"/>
              <a:buNone/>
              <a:defRPr sz="3200">
                <a:solidFill>
                  <a:schemeClr val="dk1"/>
                </a:solidFill>
                <a:latin typeface="Lora"/>
                <a:ea typeface="Lora"/>
                <a:cs typeface="Lora"/>
                <a:sym typeface="Lora"/>
              </a:defRPr>
            </a:lvl3pPr>
            <a:lvl4pPr lvl="3">
              <a:spcBef>
                <a:spcPts val="0"/>
              </a:spcBef>
              <a:spcAft>
                <a:spcPts val="0"/>
              </a:spcAft>
              <a:buClr>
                <a:schemeClr val="dk1"/>
              </a:buClr>
              <a:buSzPts val="3200"/>
              <a:buFont typeface="Lora"/>
              <a:buNone/>
              <a:defRPr sz="3200">
                <a:solidFill>
                  <a:schemeClr val="dk1"/>
                </a:solidFill>
                <a:latin typeface="Lora"/>
                <a:ea typeface="Lora"/>
                <a:cs typeface="Lora"/>
                <a:sym typeface="Lora"/>
              </a:defRPr>
            </a:lvl4pPr>
            <a:lvl5pPr lvl="4">
              <a:spcBef>
                <a:spcPts val="0"/>
              </a:spcBef>
              <a:spcAft>
                <a:spcPts val="0"/>
              </a:spcAft>
              <a:buClr>
                <a:schemeClr val="dk1"/>
              </a:buClr>
              <a:buSzPts val="3200"/>
              <a:buFont typeface="Lora"/>
              <a:buNone/>
              <a:defRPr sz="3200">
                <a:solidFill>
                  <a:schemeClr val="dk1"/>
                </a:solidFill>
                <a:latin typeface="Lora"/>
                <a:ea typeface="Lora"/>
                <a:cs typeface="Lora"/>
                <a:sym typeface="Lora"/>
              </a:defRPr>
            </a:lvl5pPr>
            <a:lvl6pPr lvl="5">
              <a:spcBef>
                <a:spcPts val="0"/>
              </a:spcBef>
              <a:spcAft>
                <a:spcPts val="0"/>
              </a:spcAft>
              <a:buClr>
                <a:schemeClr val="dk1"/>
              </a:buClr>
              <a:buSzPts val="3200"/>
              <a:buFont typeface="Lora"/>
              <a:buNone/>
              <a:defRPr sz="3200">
                <a:solidFill>
                  <a:schemeClr val="dk1"/>
                </a:solidFill>
                <a:latin typeface="Lora"/>
                <a:ea typeface="Lora"/>
                <a:cs typeface="Lora"/>
                <a:sym typeface="Lora"/>
              </a:defRPr>
            </a:lvl6pPr>
            <a:lvl7pPr lvl="6">
              <a:spcBef>
                <a:spcPts val="0"/>
              </a:spcBef>
              <a:spcAft>
                <a:spcPts val="0"/>
              </a:spcAft>
              <a:buClr>
                <a:schemeClr val="dk1"/>
              </a:buClr>
              <a:buSzPts val="3200"/>
              <a:buFont typeface="Lora"/>
              <a:buNone/>
              <a:defRPr sz="3200">
                <a:solidFill>
                  <a:schemeClr val="dk1"/>
                </a:solidFill>
                <a:latin typeface="Lora"/>
                <a:ea typeface="Lora"/>
                <a:cs typeface="Lora"/>
                <a:sym typeface="Lora"/>
              </a:defRPr>
            </a:lvl7pPr>
            <a:lvl8pPr lvl="7">
              <a:spcBef>
                <a:spcPts val="0"/>
              </a:spcBef>
              <a:spcAft>
                <a:spcPts val="0"/>
              </a:spcAft>
              <a:buClr>
                <a:schemeClr val="dk1"/>
              </a:buClr>
              <a:buSzPts val="3200"/>
              <a:buFont typeface="Lora"/>
              <a:buNone/>
              <a:defRPr sz="3200">
                <a:solidFill>
                  <a:schemeClr val="dk1"/>
                </a:solidFill>
                <a:latin typeface="Lora"/>
                <a:ea typeface="Lora"/>
                <a:cs typeface="Lora"/>
                <a:sym typeface="Lora"/>
              </a:defRPr>
            </a:lvl8pPr>
            <a:lvl9pPr lvl="8">
              <a:spcBef>
                <a:spcPts val="0"/>
              </a:spcBef>
              <a:spcAft>
                <a:spcPts val="0"/>
              </a:spcAft>
              <a:buClr>
                <a:schemeClr val="dk1"/>
              </a:buClr>
              <a:buSzPts val="3200"/>
              <a:buFont typeface="Lora"/>
              <a:buNone/>
              <a:defRPr sz="3200">
                <a:solidFill>
                  <a:schemeClr val="dk1"/>
                </a:solidFill>
                <a:latin typeface="Lora"/>
                <a:ea typeface="Lora"/>
                <a:cs typeface="Lora"/>
                <a:sym typeface="Lora"/>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CUSTOM_2">
    <p:spTree>
      <p:nvGrpSpPr>
        <p:cNvPr id="165" name="Shape 165"/>
        <p:cNvGrpSpPr/>
        <p:nvPr/>
      </p:nvGrpSpPr>
      <p:grpSpPr>
        <a:xfrm>
          <a:off x="0" y="0"/>
          <a:ext cx="0" cy="0"/>
          <a:chOff x="0" y="0"/>
          <a:chExt cx="0" cy="0"/>
        </a:xfrm>
      </p:grpSpPr>
      <p:sp>
        <p:nvSpPr>
          <p:cNvPr id="166" name="Google Shape;166;g310795ee3ca_0_2947"/>
          <p:cNvSpPr txBox="1"/>
          <p:nvPr>
            <p:ph idx="12" type="sldNum"/>
          </p:nvPr>
        </p:nvSpPr>
        <p:spPr>
          <a:xfrm>
            <a:off x="17113568" y="9499702"/>
            <a:ext cx="1097400" cy="787800"/>
          </a:xfrm>
          <a:prstGeom prst="rect">
            <a:avLst/>
          </a:prstGeom>
          <a:noFill/>
          <a:ln>
            <a:noFill/>
          </a:ln>
        </p:spPr>
        <p:txBody>
          <a:bodyPr anchorCtr="0" anchor="ctr" bIns="91450" lIns="91450" spcFirstLastPara="1" rIns="91450" wrap="square" tIns="9145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indent="0" lvl="0" marL="0" rtl="0" algn="l">
              <a:spcBef>
                <a:spcPts val="0"/>
              </a:spcBef>
              <a:spcAft>
                <a:spcPts val="0"/>
              </a:spcAft>
              <a:buNone/>
            </a:pPr>
            <a:fld id="{00000000-1234-1234-1234-123412341234}" type="slidenum">
              <a:rPr lang="en-US"/>
              <a:t>‹#›</a:t>
            </a:fld>
            <a:endParaRPr/>
          </a:p>
        </p:txBody>
      </p:sp>
      <p:pic>
        <p:nvPicPr>
          <p:cNvPr id="167" name="Google Shape;167;g310795ee3ca_0_2947"/>
          <p:cNvPicPr preferRelativeResize="0"/>
          <p:nvPr/>
        </p:nvPicPr>
        <p:blipFill rotWithShape="1">
          <a:blip r:embed="rId2">
            <a:alphaModFix/>
          </a:blip>
          <a:srcRect b="0" l="0" r="0" t="0"/>
          <a:stretch/>
        </p:blipFill>
        <p:spPr>
          <a:xfrm>
            <a:off x="-1" y="-5"/>
            <a:ext cx="18288005" cy="10286974"/>
          </a:xfrm>
          <a:prstGeom prst="rect">
            <a:avLst/>
          </a:prstGeom>
          <a:noFill/>
          <a:ln>
            <a:noFill/>
          </a:ln>
        </p:spPr>
      </p:pic>
      <p:sp>
        <p:nvSpPr>
          <p:cNvPr id="168" name="Google Shape;168;g310795ee3ca_0_2947"/>
          <p:cNvSpPr/>
          <p:nvPr/>
        </p:nvSpPr>
        <p:spPr>
          <a:xfrm>
            <a:off x="15837951" y="3739684"/>
            <a:ext cx="2459394" cy="2807977"/>
          </a:xfrm>
          <a:custGeom>
            <a:rect b="b" l="l" r="r" t="t"/>
            <a:pathLst>
              <a:path extrusionOk="0" h="2807977" w="2459394">
                <a:moveTo>
                  <a:pt x="0" y="0"/>
                </a:moveTo>
                <a:lnTo>
                  <a:pt x="2459394" y="0"/>
                </a:lnTo>
                <a:lnTo>
                  <a:pt x="2459394" y="2807977"/>
                </a:lnTo>
                <a:lnTo>
                  <a:pt x="0" y="2807977"/>
                </a:lnTo>
                <a:lnTo>
                  <a:pt x="0" y="0"/>
                </a:lnTo>
                <a:close/>
              </a:path>
            </a:pathLst>
          </a:custGeom>
          <a:blipFill rotWithShape="1">
            <a:blip r:embed="rId3">
              <a:alphaModFix/>
            </a:blip>
            <a:stretch>
              <a:fillRect b="0" l="0" r="0" t="0"/>
            </a:stretch>
          </a:blipFill>
          <a:ln>
            <a:noFill/>
          </a:ln>
        </p:spPr>
      </p:sp>
      <p:sp>
        <p:nvSpPr>
          <p:cNvPr id="169" name="Google Shape;169;g310795ee3ca_0_2947"/>
          <p:cNvSpPr/>
          <p:nvPr/>
        </p:nvSpPr>
        <p:spPr>
          <a:xfrm>
            <a:off x="1028700" y="9258300"/>
            <a:ext cx="3042773" cy="830225"/>
          </a:xfrm>
          <a:custGeom>
            <a:rect b="b" l="l" r="r" t="t"/>
            <a:pathLst>
              <a:path extrusionOk="0" h="830225" w="3042773">
                <a:moveTo>
                  <a:pt x="0" y="0"/>
                </a:moveTo>
                <a:lnTo>
                  <a:pt x="3042773" y="0"/>
                </a:lnTo>
                <a:lnTo>
                  <a:pt x="3042773" y="830225"/>
                </a:lnTo>
                <a:lnTo>
                  <a:pt x="0" y="830225"/>
                </a:lnTo>
                <a:lnTo>
                  <a:pt x="0" y="0"/>
                </a:lnTo>
                <a:close/>
              </a:path>
            </a:pathLst>
          </a:custGeom>
          <a:blipFill rotWithShape="1">
            <a:blip r:embed="rId4">
              <a:alphaModFix/>
            </a:blip>
            <a:stretch>
              <a:fillRect b="0" l="0" r="0" t="0"/>
            </a:stretch>
          </a:blipFill>
          <a:ln>
            <a:noFill/>
          </a:ln>
        </p:spPr>
      </p:sp>
      <p:sp>
        <p:nvSpPr>
          <p:cNvPr id="170" name="Google Shape;170;g310795ee3ca_0_2947"/>
          <p:cNvSpPr/>
          <p:nvPr/>
        </p:nvSpPr>
        <p:spPr>
          <a:xfrm>
            <a:off x="13872630" y="9519288"/>
            <a:ext cx="3386670" cy="444859"/>
          </a:xfrm>
          <a:custGeom>
            <a:rect b="b" l="l" r="r" t="t"/>
            <a:pathLst>
              <a:path extrusionOk="0" h="444859" w="3386670">
                <a:moveTo>
                  <a:pt x="0" y="0"/>
                </a:moveTo>
                <a:lnTo>
                  <a:pt x="3386670" y="0"/>
                </a:lnTo>
                <a:lnTo>
                  <a:pt x="3386670" y="444859"/>
                </a:lnTo>
                <a:lnTo>
                  <a:pt x="0" y="444859"/>
                </a:lnTo>
                <a:lnTo>
                  <a:pt x="0" y="0"/>
                </a:lnTo>
                <a:close/>
              </a:path>
            </a:pathLst>
          </a:custGeom>
          <a:blipFill rotWithShape="1">
            <a:blip r:embed="rId5">
              <a:alphaModFix/>
            </a:blip>
            <a:stretch>
              <a:fillRect b="0" l="0" r="0" t="0"/>
            </a:stretch>
          </a:blipFill>
          <a:ln>
            <a:noFill/>
          </a:ln>
        </p:spPr>
      </p:sp>
      <p:grpSp>
        <p:nvGrpSpPr>
          <p:cNvPr id="171" name="Google Shape;171;g310795ee3ca_0_2947"/>
          <p:cNvGrpSpPr/>
          <p:nvPr/>
        </p:nvGrpSpPr>
        <p:grpSpPr>
          <a:xfrm>
            <a:off x="-52302" y="3595018"/>
            <a:ext cx="15890775" cy="2969972"/>
            <a:chOff x="0" y="-38100"/>
            <a:chExt cx="4185087" cy="782189"/>
          </a:xfrm>
        </p:grpSpPr>
        <p:sp>
          <p:nvSpPr>
            <p:cNvPr id="172" name="Google Shape;172;g310795ee3ca_0_2947"/>
            <p:cNvSpPr/>
            <p:nvPr/>
          </p:nvSpPr>
          <p:spPr>
            <a:xfrm>
              <a:off x="0" y="0"/>
              <a:ext cx="4185087" cy="744089"/>
            </a:xfrm>
            <a:custGeom>
              <a:rect b="b" l="l" r="r" t="t"/>
              <a:pathLst>
                <a:path extrusionOk="0" h="744089" w="4185087">
                  <a:moveTo>
                    <a:pt x="0" y="0"/>
                  </a:moveTo>
                  <a:lnTo>
                    <a:pt x="4185087" y="0"/>
                  </a:lnTo>
                  <a:lnTo>
                    <a:pt x="4185087" y="744089"/>
                  </a:lnTo>
                  <a:lnTo>
                    <a:pt x="0" y="744089"/>
                  </a:lnTo>
                  <a:close/>
                </a:path>
              </a:pathLst>
            </a:custGeom>
            <a:solidFill>
              <a:srgbClr val="FFFFFF">
                <a:alpha val="89410"/>
              </a:srgbClr>
            </a:solidFill>
            <a:ln>
              <a:noFill/>
            </a:ln>
          </p:spPr>
        </p:sp>
        <p:sp>
          <p:nvSpPr>
            <p:cNvPr id="173" name="Google Shape;173;g310795ee3ca_0_2947"/>
            <p:cNvSpPr txBox="1"/>
            <p:nvPr/>
          </p:nvSpPr>
          <p:spPr>
            <a:xfrm>
              <a:off x="0" y="-38100"/>
              <a:ext cx="4185000" cy="7821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4" name="Google Shape;174;g310795ee3ca_0_2947"/>
          <p:cNvSpPr txBox="1"/>
          <p:nvPr>
            <p:ph idx="2" type="sldNum"/>
          </p:nvPr>
        </p:nvSpPr>
        <p:spPr>
          <a:xfrm>
            <a:off x="17113575" y="9852526"/>
            <a:ext cx="1097400" cy="435000"/>
          </a:xfrm>
          <a:prstGeom prst="rect">
            <a:avLst/>
          </a:prstGeom>
          <a:noFill/>
          <a:ln>
            <a:noFill/>
          </a:ln>
        </p:spPr>
        <p:txBody>
          <a:bodyPr anchorCtr="0" anchor="ctr" bIns="91450" lIns="91450" spcFirstLastPara="1" rIns="91450" wrap="square" tIns="9145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indent="0" lvl="0" marL="0" rtl="0" algn="l">
              <a:spcBef>
                <a:spcPts val="0"/>
              </a:spcBef>
              <a:spcAft>
                <a:spcPts val="0"/>
              </a:spcAft>
              <a:buNone/>
            </a:pPr>
            <a:fld id="{00000000-1234-1234-1234-123412341234}" type="slidenum">
              <a:rPr lang="en-US"/>
              <a:t>‹#›</a:t>
            </a:fld>
            <a:endParaRPr/>
          </a:p>
        </p:txBody>
      </p:sp>
      <p:sp>
        <p:nvSpPr>
          <p:cNvPr id="175" name="Google Shape;175;g310795ee3ca_0_2947"/>
          <p:cNvSpPr txBox="1"/>
          <p:nvPr>
            <p:ph type="title"/>
          </p:nvPr>
        </p:nvSpPr>
        <p:spPr>
          <a:xfrm>
            <a:off x="1009075" y="4206850"/>
            <a:ext cx="12762000" cy="11082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SzPts val="7200"/>
              <a:buFont typeface="Montserrat"/>
              <a:buNone/>
              <a:defRPr b="1" sz="7200">
                <a:latin typeface="Montserrat"/>
                <a:ea typeface="Montserrat"/>
                <a:cs typeface="Montserrat"/>
                <a:sym typeface="Montserrat"/>
              </a:defRPr>
            </a:lvl1pPr>
            <a:lvl2pPr lvl="1">
              <a:spcBef>
                <a:spcPts val="0"/>
              </a:spcBef>
              <a:spcAft>
                <a:spcPts val="0"/>
              </a:spcAft>
              <a:buSzPts val="7200"/>
              <a:buFont typeface="Montserrat"/>
              <a:buNone/>
              <a:defRPr b="1" sz="7200">
                <a:latin typeface="Montserrat"/>
                <a:ea typeface="Montserrat"/>
                <a:cs typeface="Montserrat"/>
                <a:sym typeface="Montserrat"/>
              </a:defRPr>
            </a:lvl2pPr>
            <a:lvl3pPr lvl="2">
              <a:spcBef>
                <a:spcPts val="0"/>
              </a:spcBef>
              <a:spcAft>
                <a:spcPts val="0"/>
              </a:spcAft>
              <a:buSzPts val="7200"/>
              <a:buFont typeface="Montserrat"/>
              <a:buNone/>
              <a:defRPr b="1" sz="7200">
                <a:latin typeface="Montserrat"/>
                <a:ea typeface="Montserrat"/>
                <a:cs typeface="Montserrat"/>
                <a:sym typeface="Montserrat"/>
              </a:defRPr>
            </a:lvl3pPr>
            <a:lvl4pPr lvl="3">
              <a:spcBef>
                <a:spcPts val="0"/>
              </a:spcBef>
              <a:spcAft>
                <a:spcPts val="0"/>
              </a:spcAft>
              <a:buSzPts val="7200"/>
              <a:buFont typeface="Montserrat"/>
              <a:buNone/>
              <a:defRPr b="1" sz="7200">
                <a:latin typeface="Montserrat"/>
                <a:ea typeface="Montserrat"/>
                <a:cs typeface="Montserrat"/>
                <a:sym typeface="Montserrat"/>
              </a:defRPr>
            </a:lvl4pPr>
            <a:lvl5pPr lvl="4">
              <a:spcBef>
                <a:spcPts val="0"/>
              </a:spcBef>
              <a:spcAft>
                <a:spcPts val="0"/>
              </a:spcAft>
              <a:buSzPts val="7200"/>
              <a:buFont typeface="Montserrat"/>
              <a:buNone/>
              <a:defRPr b="1" sz="7200">
                <a:latin typeface="Montserrat"/>
                <a:ea typeface="Montserrat"/>
                <a:cs typeface="Montserrat"/>
                <a:sym typeface="Montserrat"/>
              </a:defRPr>
            </a:lvl5pPr>
            <a:lvl6pPr lvl="5">
              <a:spcBef>
                <a:spcPts val="0"/>
              </a:spcBef>
              <a:spcAft>
                <a:spcPts val="0"/>
              </a:spcAft>
              <a:buSzPts val="7200"/>
              <a:buFont typeface="Montserrat"/>
              <a:buNone/>
              <a:defRPr b="1" sz="7200">
                <a:latin typeface="Montserrat"/>
                <a:ea typeface="Montserrat"/>
                <a:cs typeface="Montserrat"/>
                <a:sym typeface="Montserrat"/>
              </a:defRPr>
            </a:lvl6pPr>
            <a:lvl7pPr lvl="6">
              <a:spcBef>
                <a:spcPts val="0"/>
              </a:spcBef>
              <a:spcAft>
                <a:spcPts val="0"/>
              </a:spcAft>
              <a:buSzPts val="7200"/>
              <a:buFont typeface="Montserrat"/>
              <a:buNone/>
              <a:defRPr b="1" sz="7200">
                <a:latin typeface="Montserrat"/>
                <a:ea typeface="Montserrat"/>
                <a:cs typeface="Montserrat"/>
                <a:sym typeface="Montserrat"/>
              </a:defRPr>
            </a:lvl7pPr>
            <a:lvl8pPr lvl="7">
              <a:spcBef>
                <a:spcPts val="0"/>
              </a:spcBef>
              <a:spcAft>
                <a:spcPts val="0"/>
              </a:spcAft>
              <a:buSzPts val="7200"/>
              <a:buFont typeface="Montserrat"/>
              <a:buNone/>
              <a:defRPr b="1" sz="7200">
                <a:latin typeface="Montserrat"/>
                <a:ea typeface="Montserrat"/>
                <a:cs typeface="Montserrat"/>
                <a:sym typeface="Montserrat"/>
              </a:defRPr>
            </a:lvl8pPr>
            <a:lvl9pPr lvl="8">
              <a:spcBef>
                <a:spcPts val="0"/>
              </a:spcBef>
              <a:spcAft>
                <a:spcPts val="0"/>
              </a:spcAft>
              <a:buSzPts val="7200"/>
              <a:buFont typeface="Montserrat"/>
              <a:buNone/>
              <a:defRPr b="1" sz="7200">
                <a:latin typeface="Montserrat"/>
                <a:ea typeface="Montserrat"/>
                <a:cs typeface="Montserrat"/>
                <a:sym typeface="Montserrat"/>
              </a:defRPr>
            </a:lvl9pPr>
          </a:lstStyle>
          <a:p/>
        </p:txBody>
      </p:sp>
      <p:sp>
        <p:nvSpPr>
          <p:cNvPr id="176" name="Google Shape;176;g310795ee3ca_0_2947"/>
          <p:cNvSpPr txBox="1"/>
          <p:nvPr>
            <p:ph idx="1" type="subTitle"/>
          </p:nvPr>
        </p:nvSpPr>
        <p:spPr>
          <a:xfrm>
            <a:off x="1009075" y="5451825"/>
            <a:ext cx="13132200" cy="5190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SzPts val="3200"/>
              <a:buFont typeface="Lora"/>
              <a:buNone/>
              <a:defRPr sz="3200">
                <a:latin typeface="Lora"/>
                <a:ea typeface="Lora"/>
                <a:cs typeface="Lora"/>
                <a:sym typeface="Lora"/>
              </a:defRPr>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spTree>
      <p:nvGrpSpPr>
        <p:cNvPr id="178" name="Shape 178"/>
        <p:cNvGrpSpPr/>
        <p:nvPr/>
      </p:nvGrpSpPr>
      <p:grpSpPr>
        <a:xfrm>
          <a:off x="0" y="0"/>
          <a:ext cx="0" cy="0"/>
          <a:chOff x="0" y="0"/>
          <a:chExt cx="0" cy="0"/>
        </a:xfrm>
      </p:grpSpPr>
      <p:pic>
        <p:nvPicPr>
          <p:cNvPr descr="BPDALogo_RGB_FullColor.png" id="179" name="Google Shape;179;g3111015af4a_0_220"/>
          <p:cNvPicPr preferRelativeResize="0"/>
          <p:nvPr/>
        </p:nvPicPr>
        <p:blipFill rotWithShape="1">
          <a:blip r:embed="rId2">
            <a:alphaModFix/>
          </a:blip>
          <a:srcRect b="0" l="0" r="0" t="0"/>
          <a:stretch/>
        </p:blipFill>
        <p:spPr>
          <a:xfrm>
            <a:off x="230985" y="8658225"/>
            <a:ext cx="4441031" cy="1524001"/>
          </a:xfrm>
          <a:prstGeom prst="rect">
            <a:avLst/>
          </a:prstGeom>
          <a:noFill/>
          <a:ln>
            <a:noFill/>
          </a:ln>
        </p:spPr>
      </p:pic>
      <p:sp>
        <p:nvSpPr>
          <p:cNvPr id="180" name="Google Shape;180;g3111015af4a_0_220"/>
          <p:cNvSpPr txBox="1"/>
          <p:nvPr>
            <p:ph idx="1" type="body"/>
          </p:nvPr>
        </p:nvSpPr>
        <p:spPr>
          <a:xfrm>
            <a:off x="566277" y="629228"/>
            <a:ext cx="17002200" cy="987600"/>
          </a:xfrm>
          <a:prstGeom prst="rect">
            <a:avLst/>
          </a:prstGeom>
          <a:noFill/>
          <a:ln>
            <a:noFill/>
          </a:ln>
        </p:spPr>
        <p:txBody>
          <a:bodyPr anchorCtr="0" anchor="t" bIns="68550" lIns="137150" spcFirstLastPara="1" rIns="137150" wrap="square" tIns="68550">
            <a:noAutofit/>
          </a:bodyPr>
          <a:lstStyle>
            <a:lvl1pPr indent="-228600" lvl="0" marL="457200" marR="0" algn="l">
              <a:lnSpc>
                <a:spcPct val="90000"/>
              </a:lnSpc>
              <a:spcBef>
                <a:spcPts val="1200"/>
              </a:spcBef>
              <a:spcAft>
                <a:spcPts val="0"/>
              </a:spcAft>
              <a:buClr>
                <a:srgbClr val="FF784B"/>
              </a:buClr>
              <a:buSzPts val="4000"/>
              <a:buFont typeface="Noto Sans Symbols"/>
              <a:buNone/>
              <a:defRPr b="1" i="0" sz="4000" u="none" cap="none" strike="noStrike">
                <a:solidFill>
                  <a:srgbClr val="00A6B4"/>
                </a:solidFill>
                <a:latin typeface="Arial"/>
                <a:ea typeface="Arial"/>
                <a:cs typeface="Arial"/>
                <a:sym typeface="Arial"/>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1" name="Google Shape;181;g3111015af4a_0_220"/>
          <p:cNvSpPr txBox="1"/>
          <p:nvPr>
            <p:ph idx="2" type="body"/>
          </p:nvPr>
        </p:nvSpPr>
        <p:spPr>
          <a:xfrm>
            <a:off x="566279" y="1772234"/>
            <a:ext cx="17002200" cy="6771000"/>
          </a:xfrm>
          <a:prstGeom prst="rect">
            <a:avLst/>
          </a:prstGeom>
          <a:noFill/>
          <a:ln>
            <a:noFill/>
          </a:ln>
        </p:spPr>
        <p:txBody>
          <a:bodyPr anchorCtr="0" anchor="t" bIns="68550" lIns="137150" spcFirstLastPara="1" rIns="137150" wrap="square" tIns="68550">
            <a:noAutofit/>
          </a:bodyPr>
          <a:lstStyle>
            <a:lvl1pPr indent="-368300" lvl="0" marL="457200" marR="0" algn="l">
              <a:lnSpc>
                <a:spcPct val="120000"/>
              </a:lnSpc>
              <a:spcBef>
                <a:spcPts val="1200"/>
              </a:spcBef>
              <a:spcAft>
                <a:spcPts val="0"/>
              </a:spcAft>
              <a:buClr>
                <a:srgbClr val="003C50"/>
              </a:buClr>
              <a:buSzPts val="2200"/>
              <a:buFont typeface="Arial"/>
              <a:buChar char="•"/>
              <a:defRPr b="0" i="0" sz="2800" u="none" cap="none" strike="noStrike">
                <a:solidFill>
                  <a:srgbClr val="003C50"/>
                </a:solidFill>
                <a:latin typeface="Open Sans"/>
                <a:ea typeface="Open Sans"/>
                <a:cs typeface="Open Sans"/>
                <a:sym typeface="Open Sans"/>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2" name="Google Shape;182;g3111015af4a_0_220"/>
          <p:cNvSpPr txBox="1"/>
          <p:nvPr>
            <p:ph idx="12" type="sldNum"/>
          </p:nvPr>
        </p:nvSpPr>
        <p:spPr>
          <a:xfrm>
            <a:off x="16587789" y="9208295"/>
            <a:ext cx="1038000" cy="502800"/>
          </a:xfrm>
          <a:prstGeom prst="rect">
            <a:avLst/>
          </a:prstGeom>
          <a:noFill/>
          <a:ln>
            <a:noFill/>
          </a:ln>
        </p:spPr>
        <p:txBody>
          <a:bodyPr anchorCtr="0" anchor="t" bIns="68550" lIns="137150" spcFirstLastPara="1" rIns="137150" wrap="square" tIns="68550">
            <a:noAutofit/>
          </a:bodyPr>
          <a:lstStyle>
            <a:lvl1pPr indent="0" lvl="0" marL="0" marR="0" algn="r">
              <a:spcBef>
                <a:spcPts val="0"/>
              </a:spcBef>
              <a:spcAft>
                <a:spcPts val="0"/>
              </a:spcAft>
              <a:buNone/>
              <a:defRPr b="0" i="0" sz="2800" u="none" cap="none" strike="noStrike">
                <a:solidFill>
                  <a:srgbClr val="003C00"/>
                </a:solidFill>
                <a:latin typeface="Open Sans"/>
                <a:ea typeface="Open Sans"/>
                <a:cs typeface="Open Sans"/>
                <a:sym typeface="Open Sans"/>
              </a:defRPr>
            </a:lvl1pPr>
            <a:lvl2pPr indent="0" lvl="1" marL="0" marR="0" algn="r">
              <a:spcBef>
                <a:spcPts val="0"/>
              </a:spcBef>
              <a:spcAft>
                <a:spcPts val="0"/>
              </a:spcAft>
              <a:buNone/>
              <a:defRPr b="0" i="0" sz="2800" u="none" cap="none" strike="noStrike">
                <a:solidFill>
                  <a:srgbClr val="003C00"/>
                </a:solidFill>
                <a:latin typeface="Open Sans"/>
                <a:ea typeface="Open Sans"/>
                <a:cs typeface="Open Sans"/>
                <a:sym typeface="Open Sans"/>
              </a:defRPr>
            </a:lvl2pPr>
            <a:lvl3pPr indent="0" lvl="2" marL="0" marR="0" algn="r">
              <a:spcBef>
                <a:spcPts val="0"/>
              </a:spcBef>
              <a:spcAft>
                <a:spcPts val="0"/>
              </a:spcAft>
              <a:buNone/>
              <a:defRPr b="0" i="0" sz="2800" u="none" cap="none" strike="noStrike">
                <a:solidFill>
                  <a:srgbClr val="003C00"/>
                </a:solidFill>
                <a:latin typeface="Open Sans"/>
                <a:ea typeface="Open Sans"/>
                <a:cs typeface="Open Sans"/>
                <a:sym typeface="Open Sans"/>
              </a:defRPr>
            </a:lvl3pPr>
            <a:lvl4pPr indent="0" lvl="3" marL="0" marR="0" algn="r">
              <a:spcBef>
                <a:spcPts val="0"/>
              </a:spcBef>
              <a:spcAft>
                <a:spcPts val="0"/>
              </a:spcAft>
              <a:buNone/>
              <a:defRPr b="0" i="0" sz="2800" u="none" cap="none" strike="noStrike">
                <a:solidFill>
                  <a:srgbClr val="003C00"/>
                </a:solidFill>
                <a:latin typeface="Open Sans"/>
                <a:ea typeface="Open Sans"/>
                <a:cs typeface="Open Sans"/>
                <a:sym typeface="Open Sans"/>
              </a:defRPr>
            </a:lvl4pPr>
            <a:lvl5pPr indent="0" lvl="4" marL="0" marR="0" algn="r">
              <a:spcBef>
                <a:spcPts val="0"/>
              </a:spcBef>
              <a:spcAft>
                <a:spcPts val="0"/>
              </a:spcAft>
              <a:buNone/>
              <a:defRPr b="0" i="0" sz="2800" u="none" cap="none" strike="noStrike">
                <a:solidFill>
                  <a:srgbClr val="003C00"/>
                </a:solidFill>
                <a:latin typeface="Open Sans"/>
                <a:ea typeface="Open Sans"/>
                <a:cs typeface="Open Sans"/>
                <a:sym typeface="Open Sans"/>
              </a:defRPr>
            </a:lvl5pPr>
            <a:lvl6pPr indent="0" lvl="5" marL="0" marR="0" algn="r">
              <a:spcBef>
                <a:spcPts val="0"/>
              </a:spcBef>
              <a:spcAft>
                <a:spcPts val="0"/>
              </a:spcAft>
              <a:buNone/>
              <a:defRPr b="0" i="0" sz="2800" u="none" cap="none" strike="noStrike">
                <a:solidFill>
                  <a:srgbClr val="003C00"/>
                </a:solidFill>
                <a:latin typeface="Open Sans"/>
                <a:ea typeface="Open Sans"/>
                <a:cs typeface="Open Sans"/>
                <a:sym typeface="Open Sans"/>
              </a:defRPr>
            </a:lvl6pPr>
            <a:lvl7pPr indent="0" lvl="6" marL="0" marR="0" algn="r">
              <a:spcBef>
                <a:spcPts val="0"/>
              </a:spcBef>
              <a:spcAft>
                <a:spcPts val="0"/>
              </a:spcAft>
              <a:buNone/>
              <a:defRPr b="0" i="0" sz="2800" u="none" cap="none" strike="noStrike">
                <a:solidFill>
                  <a:srgbClr val="003C00"/>
                </a:solidFill>
                <a:latin typeface="Open Sans"/>
                <a:ea typeface="Open Sans"/>
                <a:cs typeface="Open Sans"/>
                <a:sym typeface="Open Sans"/>
              </a:defRPr>
            </a:lvl7pPr>
            <a:lvl8pPr indent="0" lvl="7" marL="0" marR="0" algn="r">
              <a:spcBef>
                <a:spcPts val="0"/>
              </a:spcBef>
              <a:spcAft>
                <a:spcPts val="0"/>
              </a:spcAft>
              <a:buNone/>
              <a:defRPr b="0" i="0" sz="2800" u="none" cap="none" strike="noStrike">
                <a:solidFill>
                  <a:srgbClr val="003C00"/>
                </a:solidFill>
                <a:latin typeface="Open Sans"/>
                <a:ea typeface="Open Sans"/>
                <a:cs typeface="Open Sans"/>
                <a:sym typeface="Open Sans"/>
              </a:defRPr>
            </a:lvl8pPr>
            <a:lvl9pPr indent="0" lvl="8" marL="0" marR="0" algn="r">
              <a:spcBef>
                <a:spcPts val="0"/>
              </a:spcBef>
              <a:spcAft>
                <a:spcPts val="0"/>
              </a:spcAft>
              <a:buNone/>
              <a:defRPr b="0" i="0" sz="2800" u="none" cap="none" strike="noStrike">
                <a:solidFill>
                  <a:srgbClr val="003C00"/>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83" name="Shape 183"/>
        <p:cNvGrpSpPr/>
        <p:nvPr/>
      </p:nvGrpSpPr>
      <p:grpSpPr>
        <a:xfrm>
          <a:off x="0" y="0"/>
          <a:ext cx="0" cy="0"/>
          <a:chOff x="0" y="0"/>
          <a:chExt cx="0" cy="0"/>
        </a:xfrm>
      </p:grpSpPr>
      <p:pic>
        <p:nvPicPr>
          <p:cNvPr descr="bpda_powerpoint_examples_Cover Page_Option D.png" id="184" name="Google Shape;184;g3111015af4a_0_225"/>
          <p:cNvPicPr preferRelativeResize="0"/>
          <p:nvPr/>
        </p:nvPicPr>
        <p:blipFill rotWithShape="1">
          <a:blip r:embed="rId2">
            <a:alphaModFix/>
          </a:blip>
          <a:srcRect b="0" l="0" r="0" t="0"/>
          <a:stretch/>
        </p:blipFill>
        <p:spPr>
          <a:xfrm>
            <a:off x="1" y="3"/>
            <a:ext cx="18595183" cy="10360819"/>
          </a:xfrm>
          <a:prstGeom prst="rect">
            <a:avLst/>
          </a:prstGeom>
          <a:noFill/>
          <a:ln>
            <a:noFill/>
          </a:ln>
        </p:spPr>
      </p:pic>
      <p:pic>
        <p:nvPicPr>
          <p:cNvPr descr="BPDALogo_RGB_BlueAndWhite.png" id="185" name="Google Shape;185;g3111015af4a_0_225"/>
          <p:cNvPicPr preferRelativeResize="0"/>
          <p:nvPr/>
        </p:nvPicPr>
        <p:blipFill rotWithShape="1">
          <a:blip r:embed="rId3">
            <a:alphaModFix/>
          </a:blip>
          <a:srcRect b="0" l="0" r="0" t="0"/>
          <a:stretch/>
        </p:blipFill>
        <p:spPr>
          <a:xfrm>
            <a:off x="214314" y="8665370"/>
            <a:ext cx="4443412" cy="1524001"/>
          </a:xfrm>
          <a:prstGeom prst="rect">
            <a:avLst/>
          </a:prstGeom>
          <a:noFill/>
          <a:ln>
            <a:noFill/>
          </a:ln>
        </p:spPr>
      </p:pic>
      <p:sp>
        <p:nvSpPr>
          <p:cNvPr id="186" name="Google Shape;186;g3111015af4a_0_225"/>
          <p:cNvSpPr txBox="1"/>
          <p:nvPr>
            <p:ph idx="1" type="body"/>
          </p:nvPr>
        </p:nvSpPr>
        <p:spPr>
          <a:xfrm>
            <a:off x="497417" y="3310325"/>
            <a:ext cx="4164600" cy="1331400"/>
          </a:xfrm>
          <a:prstGeom prst="rect">
            <a:avLst/>
          </a:prstGeom>
          <a:noFill/>
          <a:ln>
            <a:noFill/>
          </a:ln>
        </p:spPr>
        <p:txBody>
          <a:bodyPr anchorCtr="0" anchor="t" bIns="68550" lIns="137150" spcFirstLastPara="1" rIns="137150" wrap="square" tIns="68550">
            <a:noAutofit/>
          </a:bodyPr>
          <a:lstStyle>
            <a:lvl1pPr indent="-228600" lvl="0" marL="457200" marR="0" algn="l">
              <a:lnSpc>
                <a:spcPct val="90000"/>
              </a:lnSpc>
              <a:spcBef>
                <a:spcPts val="1200"/>
              </a:spcBef>
              <a:spcAft>
                <a:spcPts val="0"/>
              </a:spcAft>
              <a:buClr>
                <a:srgbClr val="FF784B"/>
              </a:buClr>
              <a:buSzPts val="10200"/>
              <a:buFont typeface="Noto Sans Symbols"/>
              <a:buNone/>
              <a:defRPr b="0" i="0" sz="10200" u="none" cap="none" strike="noStrike">
                <a:solidFill>
                  <a:schemeClr val="lt1"/>
                </a:solidFill>
                <a:latin typeface="Open Sans SemiBold"/>
                <a:ea typeface="Open Sans SemiBold"/>
                <a:cs typeface="Open Sans SemiBold"/>
                <a:sym typeface="Open Sans SemiBold"/>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7" name="Google Shape;187;g3111015af4a_0_225"/>
          <p:cNvSpPr txBox="1"/>
          <p:nvPr>
            <p:ph idx="2" type="body"/>
          </p:nvPr>
        </p:nvSpPr>
        <p:spPr>
          <a:xfrm>
            <a:off x="476250" y="5134943"/>
            <a:ext cx="17526000" cy="1097400"/>
          </a:xfrm>
          <a:prstGeom prst="rect">
            <a:avLst/>
          </a:prstGeom>
          <a:noFill/>
          <a:ln>
            <a:noFill/>
          </a:ln>
        </p:spPr>
        <p:txBody>
          <a:bodyPr anchorCtr="0" anchor="t" bIns="68550" lIns="137150" spcFirstLastPara="1" rIns="137150" wrap="square" tIns="68550">
            <a:noAutofit/>
          </a:bodyPr>
          <a:lstStyle>
            <a:lvl1pPr indent="-228600" lvl="0" marL="457200" marR="0" algn="l">
              <a:lnSpc>
                <a:spcPct val="90000"/>
              </a:lnSpc>
              <a:spcBef>
                <a:spcPts val="1200"/>
              </a:spcBef>
              <a:spcAft>
                <a:spcPts val="0"/>
              </a:spcAft>
              <a:buClr>
                <a:srgbClr val="FF784B"/>
              </a:buClr>
              <a:buSzPts val="5000"/>
              <a:buFont typeface="Noto Sans Symbols"/>
              <a:buNone/>
              <a:defRPr b="0" i="0" sz="5000" u="none" cap="none" strike="noStrike">
                <a:solidFill>
                  <a:srgbClr val="00A6B4"/>
                </a:solidFill>
                <a:latin typeface="Arial"/>
                <a:ea typeface="Arial"/>
                <a:cs typeface="Arial"/>
                <a:sym typeface="Arial"/>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88" name="Shape 188"/>
        <p:cNvGrpSpPr/>
        <p:nvPr/>
      </p:nvGrpSpPr>
      <p:grpSpPr>
        <a:xfrm>
          <a:off x="0" y="0"/>
          <a:ext cx="0" cy="0"/>
          <a:chOff x="0" y="0"/>
          <a:chExt cx="0" cy="0"/>
        </a:xfrm>
      </p:grpSpPr>
      <p:sp>
        <p:nvSpPr>
          <p:cNvPr id="189" name="Google Shape;189;g3111015af4a_0_230"/>
          <p:cNvSpPr txBox="1"/>
          <p:nvPr>
            <p:ph idx="12" type="sldNum"/>
          </p:nvPr>
        </p:nvSpPr>
        <p:spPr>
          <a:xfrm>
            <a:off x="16587789" y="9208295"/>
            <a:ext cx="1038000" cy="502800"/>
          </a:xfrm>
          <a:prstGeom prst="rect">
            <a:avLst/>
          </a:prstGeom>
          <a:noFill/>
          <a:ln>
            <a:noFill/>
          </a:ln>
        </p:spPr>
        <p:txBody>
          <a:bodyPr anchorCtr="0" anchor="t" bIns="68550" lIns="137150" spcFirstLastPara="1" rIns="137150" wrap="square" tIns="68550">
            <a:noAutofit/>
          </a:bodyPr>
          <a:lstStyle>
            <a:lvl1pPr indent="0" lvl="0" marL="0" marR="0" algn="r">
              <a:spcBef>
                <a:spcPts val="0"/>
              </a:spcBef>
              <a:spcAft>
                <a:spcPts val="0"/>
              </a:spcAft>
              <a:buNone/>
              <a:defRPr b="0" i="0" sz="2800" u="none" cap="none" strike="noStrike">
                <a:solidFill>
                  <a:srgbClr val="003C00"/>
                </a:solidFill>
                <a:latin typeface="Open Sans"/>
                <a:ea typeface="Open Sans"/>
                <a:cs typeface="Open Sans"/>
                <a:sym typeface="Open Sans"/>
              </a:defRPr>
            </a:lvl1pPr>
            <a:lvl2pPr indent="0" lvl="1" marL="0" marR="0" algn="r">
              <a:spcBef>
                <a:spcPts val="0"/>
              </a:spcBef>
              <a:spcAft>
                <a:spcPts val="0"/>
              </a:spcAft>
              <a:buNone/>
              <a:defRPr b="0" i="0" sz="2800" u="none" cap="none" strike="noStrike">
                <a:solidFill>
                  <a:srgbClr val="003C00"/>
                </a:solidFill>
                <a:latin typeface="Open Sans"/>
                <a:ea typeface="Open Sans"/>
                <a:cs typeface="Open Sans"/>
                <a:sym typeface="Open Sans"/>
              </a:defRPr>
            </a:lvl2pPr>
            <a:lvl3pPr indent="0" lvl="2" marL="0" marR="0" algn="r">
              <a:spcBef>
                <a:spcPts val="0"/>
              </a:spcBef>
              <a:spcAft>
                <a:spcPts val="0"/>
              </a:spcAft>
              <a:buNone/>
              <a:defRPr b="0" i="0" sz="2800" u="none" cap="none" strike="noStrike">
                <a:solidFill>
                  <a:srgbClr val="003C00"/>
                </a:solidFill>
                <a:latin typeface="Open Sans"/>
                <a:ea typeface="Open Sans"/>
                <a:cs typeface="Open Sans"/>
                <a:sym typeface="Open Sans"/>
              </a:defRPr>
            </a:lvl3pPr>
            <a:lvl4pPr indent="0" lvl="3" marL="0" marR="0" algn="r">
              <a:spcBef>
                <a:spcPts val="0"/>
              </a:spcBef>
              <a:spcAft>
                <a:spcPts val="0"/>
              </a:spcAft>
              <a:buNone/>
              <a:defRPr b="0" i="0" sz="2800" u="none" cap="none" strike="noStrike">
                <a:solidFill>
                  <a:srgbClr val="003C00"/>
                </a:solidFill>
                <a:latin typeface="Open Sans"/>
                <a:ea typeface="Open Sans"/>
                <a:cs typeface="Open Sans"/>
                <a:sym typeface="Open Sans"/>
              </a:defRPr>
            </a:lvl4pPr>
            <a:lvl5pPr indent="0" lvl="4" marL="0" marR="0" algn="r">
              <a:spcBef>
                <a:spcPts val="0"/>
              </a:spcBef>
              <a:spcAft>
                <a:spcPts val="0"/>
              </a:spcAft>
              <a:buNone/>
              <a:defRPr b="0" i="0" sz="2800" u="none" cap="none" strike="noStrike">
                <a:solidFill>
                  <a:srgbClr val="003C00"/>
                </a:solidFill>
                <a:latin typeface="Open Sans"/>
                <a:ea typeface="Open Sans"/>
                <a:cs typeface="Open Sans"/>
                <a:sym typeface="Open Sans"/>
              </a:defRPr>
            </a:lvl5pPr>
            <a:lvl6pPr indent="0" lvl="5" marL="0" marR="0" algn="r">
              <a:spcBef>
                <a:spcPts val="0"/>
              </a:spcBef>
              <a:spcAft>
                <a:spcPts val="0"/>
              </a:spcAft>
              <a:buNone/>
              <a:defRPr b="0" i="0" sz="2800" u="none" cap="none" strike="noStrike">
                <a:solidFill>
                  <a:srgbClr val="003C00"/>
                </a:solidFill>
                <a:latin typeface="Open Sans"/>
                <a:ea typeface="Open Sans"/>
                <a:cs typeface="Open Sans"/>
                <a:sym typeface="Open Sans"/>
              </a:defRPr>
            </a:lvl6pPr>
            <a:lvl7pPr indent="0" lvl="6" marL="0" marR="0" algn="r">
              <a:spcBef>
                <a:spcPts val="0"/>
              </a:spcBef>
              <a:spcAft>
                <a:spcPts val="0"/>
              </a:spcAft>
              <a:buNone/>
              <a:defRPr b="0" i="0" sz="2800" u="none" cap="none" strike="noStrike">
                <a:solidFill>
                  <a:srgbClr val="003C00"/>
                </a:solidFill>
                <a:latin typeface="Open Sans"/>
                <a:ea typeface="Open Sans"/>
                <a:cs typeface="Open Sans"/>
                <a:sym typeface="Open Sans"/>
              </a:defRPr>
            </a:lvl7pPr>
            <a:lvl8pPr indent="0" lvl="7" marL="0" marR="0" algn="r">
              <a:spcBef>
                <a:spcPts val="0"/>
              </a:spcBef>
              <a:spcAft>
                <a:spcPts val="0"/>
              </a:spcAft>
              <a:buNone/>
              <a:defRPr b="0" i="0" sz="2800" u="none" cap="none" strike="noStrike">
                <a:solidFill>
                  <a:srgbClr val="003C00"/>
                </a:solidFill>
                <a:latin typeface="Open Sans"/>
                <a:ea typeface="Open Sans"/>
                <a:cs typeface="Open Sans"/>
                <a:sym typeface="Open Sans"/>
              </a:defRPr>
            </a:lvl8pPr>
            <a:lvl9pPr indent="0" lvl="8" marL="0" marR="0" algn="r">
              <a:spcBef>
                <a:spcPts val="0"/>
              </a:spcBef>
              <a:spcAft>
                <a:spcPts val="0"/>
              </a:spcAft>
              <a:buNone/>
              <a:defRPr b="0" i="0" sz="2800" u="none" cap="none" strike="noStrike">
                <a:solidFill>
                  <a:srgbClr val="003C00"/>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190" name="Google Shape;190;g3111015af4a_0_230"/>
          <p:cNvSpPr txBox="1"/>
          <p:nvPr>
            <p:ph idx="1" type="body"/>
          </p:nvPr>
        </p:nvSpPr>
        <p:spPr>
          <a:xfrm>
            <a:off x="566277" y="629228"/>
            <a:ext cx="17002200" cy="987600"/>
          </a:xfrm>
          <a:prstGeom prst="rect">
            <a:avLst/>
          </a:prstGeom>
          <a:noFill/>
          <a:ln>
            <a:noFill/>
          </a:ln>
        </p:spPr>
        <p:txBody>
          <a:bodyPr anchorCtr="0" anchor="t" bIns="68550" lIns="137150" spcFirstLastPara="1" rIns="137150" wrap="square" tIns="68550">
            <a:noAutofit/>
          </a:bodyPr>
          <a:lstStyle>
            <a:lvl1pPr indent="-228600" lvl="0" marL="457200" marR="0" algn="l">
              <a:lnSpc>
                <a:spcPct val="90000"/>
              </a:lnSpc>
              <a:spcBef>
                <a:spcPts val="1200"/>
              </a:spcBef>
              <a:spcAft>
                <a:spcPts val="0"/>
              </a:spcAft>
              <a:buClr>
                <a:srgbClr val="FF784B"/>
              </a:buClr>
              <a:buSzPts val="4000"/>
              <a:buFont typeface="Noto Sans Symbols"/>
              <a:buNone/>
              <a:defRPr b="1" i="0" sz="4000" u="none" cap="none" strike="noStrike">
                <a:solidFill>
                  <a:srgbClr val="00A6B4"/>
                </a:solidFill>
                <a:latin typeface="Arial"/>
                <a:ea typeface="Arial"/>
                <a:cs typeface="Arial"/>
                <a:sym typeface="Arial"/>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lide">
  <p:cSld name="Two Content Slide">
    <p:spTree>
      <p:nvGrpSpPr>
        <p:cNvPr id="191" name="Shape 191"/>
        <p:cNvGrpSpPr/>
        <p:nvPr/>
      </p:nvGrpSpPr>
      <p:grpSpPr>
        <a:xfrm>
          <a:off x="0" y="0"/>
          <a:ext cx="0" cy="0"/>
          <a:chOff x="0" y="0"/>
          <a:chExt cx="0" cy="0"/>
        </a:xfrm>
      </p:grpSpPr>
      <p:pic>
        <p:nvPicPr>
          <p:cNvPr descr="BPDALogo_RGB_FullColor.png" id="192" name="Google Shape;192;g3111015af4a_0_233"/>
          <p:cNvPicPr preferRelativeResize="0"/>
          <p:nvPr/>
        </p:nvPicPr>
        <p:blipFill rotWithShape="1">
          <a:blip r:embed="rId2">
            <a:alphaModFix/>
          </a:blip>
          <a:srcRect b="0" l="0" r="0" t="0"/>
          <a:stretch/>
        </p:blipFill>
        <p:spPr>
          <a:xfrm>
            <a:off x="230985" y="8658225"/>
            <a:ext cx="4441031" cy="1524001"/>
          </a:xfrm>
          <a:prstGeom prst="rect">
            <a:avLst/>
          </a:prstGeom>
          <a:noFill/>
          <a:ln>
            <a:noFill/>
          </a:ln>
        </p:spPr>
      </p:pic>
      <p:sp>
        <p:nvSpPr>
          <p:cNvPr id="193" name="Google Shape;193;g3111015af4a_0_233"/>
          <p:cNvSpPr txBox="1"/>
          <p:nvPr>
            <p:ph idx="1" type="body"/>
          </p:nvPr>
        </p:nvSpPr>
        <p:spPr>
          <a:xfrm>
            <a:off x="566279" y="3270252"/>
            <a:ext cx="8154600" cy="5273400"/>
          </a:xfrm>
          <a:prstGeom prst="rect">
            <a:avLst/>
          </a:prstGeom>
          <a:noFill/>
          <a:ln>
            <a:noFill/>
          </a:ln>
        </p:spPr>
        <p:txBody>
          <a:bodyPr anchorCtr="0" anchor="t" bIns="68550" lIns="137150" spcFirstLastPara="1" rIns="137150" wrap="square" tIns="68550">
            <a:noAutofit/>
          </a:bodyPr>
          <a:lstStyle>
            <a:lvl1pPr indent="-368300" lvl="0" marL="457200" marR="0" algn="l">
              <a:lnSpc>
                <a:spcPct val="120000"/>
              </a:lnSpc>
              <a:spcBef>
                <a:spcPts val="1200"/>
              </a:spcBef>
              <a:spcAft>
                <a:spcPts val="0"/>
              </a:spcAft>
              <a:buClr>
                <a:srgbClr val="003C50"/>
              </a:buClr>
              <a:buSzPts val="2200"/>
              <a:buFont typeface="Arial"/>
              <a:buChar char="•"/>
              <a:defRPr b="0" i="0" sz="2800" u="none" cap="none" strike="noStrike">
                <a:solidFill>
                  <a:srgbClr val="003C50"/>
                </a:solidFill>
                <a:latin typeface="Open Sans"/>
                <a:ea typeface="Open Sans"/>
                <a:cs typeface="Open Sans"/>
                <a:sym typeface="Open Sans"/>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4" name="Google Shape;194;g3111015af4a_0_233"/>
          <p:cNvSpPr txBox="1"/>
          <p:nvPr>
            <p:ph idx="2" type="body"/>
          </p:nvPr>
        </p:nvSpPr>
        <p:spPr>
          <a:xfrm>
            <a:off x="551461" y="2271183"/>
            <a:ext cx="8154600" cy="850800"/>
          </a:xfrm>
          <a:prstGeom prst="rect">
            <a:avLst/>
          </a:prstGeom>
          <a:noFill/>
          <a:ln>
            <a:noFill/>
          </a:ln>
        </p:spPr>
        <p:txBody>
          <a:bodyPr anchorCtr="0" anchor="t" bIns="68550" lIns="137150" spcFirstLastPara="1" rIns="137150" wrap="square" tIns="68550">
            <a:noAutofit/>
          </a:bodyPr>
          <a:lstStyle>
            <a:lvl1pPr indent="-228600" lvl="0" marL="457200" marR="0" algn="l">
              <a:lnSpc>
                <a:spcPct val="120000"/>
              </a:lnSpc>
              <a:spcBef>
                <a:spcPts val="1200"/>
              </a:spcBef>
              <a:spcAft>
                <a:spcPts val="0"/>
              </a:spcAft>
              <a:buClr>
                <a:srgbClr val="FF784B"/>
              </a:buClr>
              <a:buSzPts val="2800"/>
              <a:buFont typeface="Noto Sans Symbols"/>
              <a:buNone/>
              <a:defRPr b="0" i="0" sz="2800" u="none" cap="none" strike="noStrike">
                <a:solidFill>
                  <a:srgbClr val="003C50"/>
                </a:solidFill>
                <a:latin typeface="Open Sans SemiBold"/>
                <a:ea typeface="Open Sans SemiBold"/>
                <a:cs typeface="Open Sans SemiBold"/>
                <a:sym typeface="Open Sans SemiBold"/>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5" name="Google Shape;195;g3111015af4a_0_233"/>
          <p:cNvSpPr txBox="1"/>
          <p:nvPr>
            <p:ph idx="3" type="body"/>
          </p:nvPr>
        </p:nvSpPr>
        <p:spPr>
          <a:xfrm>
            <a:off x="9420296" y="3276600"/>
            <a:ext cx="8154600" cy="5273400"/>
          </a:xfrm>
          <a:prstGeom prst="rect">
            <a:avLst/>
          </a:prstGeom>
          <a:noFill/>
          <a:ln>
            <a:noFill/>
          </a:ln>
        </p:spPr>
        <p:txBody>
          <a:bodyPr anchorCtr="0" anchor="t" bIns="68550" lIns="137150" spcFirstLastPara="1" rIns="137150" wrap="square" tIns="68550">
            <a:noAutofit/>
          </a:bodyPr>
          <a:lstStyle>
            <a:lvl1pPr indent="-368300" lvl="0" marL="457200" marR="0" algn="l">
              <a:lnSpc>
                <a:spcPct val="120000"/>
              </a:lnSpc>
              <a:spcBef>
                <a:spcPts val="1200"/>
              </a:spcBef>
              <a:spcAft>
                <a:spcPts val="0"/>
              </a:spcAft>
              <a:buClr>
                <a:srgbClr val="003C50"/>
              </a:buClr>
              <a:buSzPts val="2200"/>
              <a:buFont typeface="Arial"/>
              <a:buChar char="•"/>
              <a:defRPr b="0" i="0" sz="2800" u="none" cap="none" strike="noStrike">
                <a:solidFill>
                  <a:srgbClr val="003C50"/>
                </a:solidFill>
                <a:latin typeface="Open Sans"/>
                <a:ea typeface="Open Sans"/>
                <a:cs typeface="Open Sans"/>
                <a:sym typeface="Open Sans"/>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6" name="Google Shape;196;g3111015af4a_0_233"/>
          <p:cNvSpPr txBox="1"/>
          <p:nvPr>
            <p:ph idx="4" type="body"/>
          </p:nvPr>
        </p:nvSpPr>
        <p:spPr>
          <a:xfrm>
            <a:off x="9405479" y="2277533"/>
            <a:ext cx="8154600" cy="850800"/>
          </a:xfrm>
          <a:prstGeom prst="rect">
            <a:avLst/>
          </a:prstGeom>
          <a:noFill/>
          <a:ln>
            <a:noFill/>
          </a:ln>
        </p:spPr>
        <p:txBody>
          <a:bodyPr anchorCtr="0" anchor="t" bIns="68550" lIns="137150" spcFirstLastPara="1" rIns="137150" wrap="square" tIns="68550">
            <a:noAutofit/>
          </a:bodyPr>
          <a:lstStyle>
            <a:lvl1pPr indent="-228600" lvl="0" marL="457200" marR="0" algn="l">
              <a:lnSpc>
                <a:spcPct val="120000"/>
              </a:lnSpc>
              <a:spcBef>
                <a:spcPts val="1200"/>
              </a:spcBef>
              <a:spcAft>
                <a:spcPts val="0"/>
              </a:spcAft>
              <a:buClr>
                <a:srgbClr val="FF784B"/>
              </a:buClr>
              <a:buSzPts val="2800"/>
              <a:buFont typeface="Noto Sans Symbols"/>
              <a:buNone/>
              <a:defRPr b="0" i="0" sz="2800" u="none" cap="none" strike="noStrike">
                <a:solidFill>
                  <a:srgbClr val="003C50"/>
                </a:solidFill>
                <a:latin typeface="Open Sans SemiBold"/>
                <a:ea typeface="Open Sans SemiBold"/>
                <a:cs typeface="Open Sans SemiBold"/>
                <a:sym typeface="Open Sans SemiBold"/>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7" name="Google Shape;197;g3111015af4a_0_233"/>
          <p:cNvSpPr txBox="1"/>
          <p:nvPr>
            <p:ph idx="12" type="sldNum"/>
          </p:nvPr>
        </p:nvSpPr>
        <p:spPr>
          <a:xfrm>
            <a:off x="16587789" y="9208295"/>
            <a:ext cx="1038000" cy="502800"/>
          </a:xfrm>
          <a:prstGeom prst="rect">
            <a:avLst/>
          </a:prstGeom>
          <a:noFill/>
          <a:ln>
            <a:noFill/>
          </a:ln>
        </p:spPr>
        <p:txBody>
          <a:bodyPr anchorCtr="0" anchor="t" bIns="68550" lIns="137150" spcFirstLastPara="1" rIns="137150" wrap="square" tIns="68550">
            <a:noAutofit/>
          </a:bodyPr>
          <a:lstStyle>
            <a:lvl1pPr indent="0" lvl="0" marL="0" marR="0" algn="r">
              <a:spcBef>
                <a:spcPts val="0"/>
              </a:spcBef>
              <a:spcAft>
                <a:spcPts val="0"/>
              </a:spcAft>
              <a:buNone/>
              <a:defRPr sz="2800">
                <a:solidFill>
                  <a:srgbClr val="003C00"/>
                </a:solidFill>
                <a:latin typeface="Open Sans"/>
                <a:ea typeface="Open Sans"/>
                <a:cs typeface="Open Sans"/>
                <a:sym typeface="Open Sans"/>
              </a:defRPr>
            </a:lvl1pPr>
            <a:lvl2pPr indent="0" lvl="1" marL="0" marR="0" algn="r">
              <a:spcBef>
                <a:spcPts val="0"/>
              </a:spcBef>
              <a:spcAft>
                <a:spcPts val="0"/>
              </a:spcAft>
              <a:buNone/>
              <a:defRPr sz="2800">
                <a:solidFill>
                  <a:srgbClr val="003C00"/>
                </a:solidFill>
                <a:latin typeface="Open Sans"/>
                <a:ea typeface="Open Sans"/>
                <a:cs typeface="Open Sans"/>
                <a:sym typeface="Open Sans"/>
              </a:defRPr>
            </a:lvl2pPr>
            <a:lvl3pPr indent="0" lvl="2" marL="0" marR="0" algn="r">
              <a:spcBef>
                <a:spcPts val="0"/>
              </a:spcBef>
              <a:spcAft>
                <a:spcPts val="0"/>
              </a:spcAft>
              <a:buNone/>
              <a:defRPr sz="2800">
                <a:solidFill>
                  <a:srgbClr val="003C00"/>
                </a:solidFill>
                <a:latin typeface="Open Sans"/>
                <a:ea typeface="Open Sans"/>
                <a:cs typeface="Open Sans"/>
                <a:sym typeface="Open Sans"/>
              </a:defRPr>
            </a:lvl3pPr>
            <a:lvl4pPr indent="0" lvl="3" marL="0" marR="0" algn="r">
              <a:spcBef>
                <a:spcPts val="0"/>
              </a:spcBef>
              <a:spcAft>
                <a:spcPts val="0"/>
              </a:spcAft>
              <a:buNone/>
              <a:defRPr sz="2800">
                <a:solidFill>
                  <a:srgbClr val="003C00"/>
                </a:solidFill>
                <a:latin typeface="Open Sans"/>
                <a:ea typeface="Open Sans"/>
                <a:cs typeface="Open Sans"/>
                <a:sym typeface="Open Sans"/>
              </a:defRPr>
            </a:lvl4pPr>
            <a:lvl5pPr indent="0" lvl="4" marL="0" marR="0" algn="r">
              <a:spcBef>
                <a:spcPts val="0"/>
              </a:spcBef>
              <a:spcAft>
                <a:spcPts val="0"/>
              </a:spcAft>
              <a:buNone/>
              <a:defRPr sz="2800">
                <a:solidFill>
                  <a:srgbClr val="003C00"/>
                </a:solidFill>
                <a:latin typeface="Open Sans"/>
                <a:ea typeface="Open Sans"/>
                <a:cs typeface="Open Sans"/>
                <a:sym typeface="Open Sans"/>
              </a:defRPr>
            </a:lvl5pPr>
            <a:lvl6pPr indent="0" lvl="5" marL="0" marR="0" algn="r">
              <a:spcBef>
                <a:spcPts val="0"/>
              </a:spcBef>
              <a:spcAft>
                <a:spcPts val="0"/>
              </a:spcAft>
              <a:buNone/>
              <a:defRPr sz="2800">
                <a:solidFill>
                  <a:srgbClr val="003C00"/>
                </a:solidFill>
                <a:latin typeface="Open Sans"/>
                <a:ea typeface="Open Sans"/>
                <a:cs typeface="Open Sans"/>
                <a:sym typeface="Open Sans"/>
              </a:defRPr>
            </a:lvl6pPr>
            <a:lvl7pPr indent="0" lvl="6" marL="0" marR="0" algn="r">
              <a:spcBef>
                <a:spcPts val="0"/>
              </a:spcBef>
              <a:spcAft>
                <a:spcPts val="0"/>
              </a:spcAft>
              <a:buNone/>
              <a:defRPr sz="2800">
                <a:solidFill>
                  <a:srgbClr val="003C00"/>
                </a:solidFill>
                <a:latin typeface="Open Sans"/>
                <a:ea typeface="Open Sans"/>
                <a:cs typeface="Open Sans"/>
                <a:sym typeface="Open Sans"/>
              </a:defRPr>
            </a:lvl7pPr>
            <a:lvl8pPr indent="0" lvl="7" marL="0" marR="0" algn="r">
              <a:spcBef>
                <a:spcPts val="0"/>
              </a:spcBef>
              <a:spcAft>
                <a:spcPts val="0"/>
              </a:spcAft>
              <a:buNone/>
              <a:defRPr sz="2800">
                <a:solidFill>
                  <a:srgbClr val="003C00"/>
                </a:solidFill>
                <a:latin typeface="Open Sans"/>
                <a:ea typeface="Open Sans"/>
                <a:cs typeface="Open Sans"/>
                <a:sym typeface="Open Sans"/>
              </a:defRPr>
            </a:lvl8pPr>
            <a:lvl9pPr indent="0" lvl="8" marL="0" marR="0" algn="r">
              <a:spcBef>
                <a:spcPts val="0"/>
              </a:spcBef>
              <a:spcAft>
                <a:spcPts val="0"/>
              </a:spcAft>
              <a:buNone/>
              <a:defRPr sz="2800">
                <a:solidFill>
                  <a:srgbClr val="003C00"/>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198" name="Google Shape;198;g3111015af4a_0_233"/>
          <p:cNvSpPr txBox="1"/>
          <p:nvPr>
            <p:ph idx="5" type="body"/>
          </p:nvPr>
        </p:nvSpPr>
        <p:spPr>
          <a:xfrm>
            <a:off x="566277" y="629228"/>
            <a:ext cx="17002200" cy="987600"/>
          </a:xfrm>
          <a:prstGeom prst="rect">
            <a:avLst/>
          </a:prstGeom>
          <a:noFill/>
          <a:ln>
            <a:noFill/>
          </a:ln>
        </p:spPr>
        <p:txBody>
          <a:bodyPr anchorCtr="0" anchor="t" bIns="68550" lIns="137150" spcFirstLastPara="1" rIns="137150" wrap="square" tIns="68550">
            <a:noAutofit/>
          </a:bodyPr>
          <a:lstStyle>
            <a:lvl1pPr indent="-228600" lvl="0" marL="457200" marR="0" algn="l">
              <a:lnSpc>
                <a:spcPct val="90000"/>
              </a:lnSpc>
              <a:spcBef>
                <a:spcPts val="1200"/>
              </a:spcBef>
              <a:spcAft>
                <a:spcPts val="0"/>
              </a:spcAft>
              <a:buClr>
                <a:srgbClr val="FF784B"/>
              </a:buClr>
              <a:buSzPts val="4000"/>
              <a:buFont typeface="Noto Sans Symbols"/>
              <a:buNone/>
              <a:defRPr b="1" i="0" sz="4000" u="none" cap="none" strike="noStrike">
                <a:solidFill>
                  <a:srgbClr val="00A6B4"/>
                </a:solidFill>
                <a:latin typeface="Arial"/>
                <a:ea typeface="Arial"/>
                <a:cs typeface="Arial"/>
                <a:sym typeface="Arial"/>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3_Custom Layout">
    <p:spTree>
      <p:nvGrpSpPr>
        <p:cNvPr id="199" name="Shape 199"/>
        <p:cNvGrpSpPr/>
        <p:nvPr/>
      </p:nvGrpSpPr>
      <p:grpSpPr>
        <a:xfrm>
          <a:off x="0" y="0"/>
          <a:ext cx="0" cy="0"/>
          <a:chOff x="0" y="0"/>
          <a:chExt cx="0" cy="0"/>
        </a:xfrm>
      </p:grpSpPr>
      <p:pic>
        <p:nvPicPr>
          <p:cNvPr descr="BPDALogo_RGB_FullColor.png" id="200" name="Google Shape;200;g3111015af4a_0_241"/>
          <p:cNvPicPr preferRelativeResize="0"/>
          <p:nvPr/>
        </p:nvPicPr>
        <p:blipFill rotWithShape="1">
          <a:blip r:embed="rId2">
            <a:alphaModFix/>
          </a:blip>
          <a:srcRect b="0" l="0" r="0" t="0"/>
          <a:stretch/>
        </p:blipFill>
        <p:spPr>
          <a:xfrm>
            <a:off x="230985" y="8658225"/>
            <a:ext cx="4441031" cy="1524001"/>
          </a:xfrm>
          <a:prstGeom prst="rect">
            <a:avLst/>
          </a:prstGeom>
          <a:noFill/>
          <a:ln>
            <a:noFill/>
          </a:ln>
        </p:spPr>
      </p:pic>
      <p:sp>
        <p:nvSpPr>
          <p:cNvPr id="201" name="Google Shape;201;g3111015af4a_0_241"/>
          <p:cNvSpPr txBox="1"/>
          <p:nvPr>
            <p:ph idx="1" type="body"/>
          </p:nvPr>
        </p:nvSpPr>
        <p:spPr>
          <a:xfrm>
            <a:off x="566279" y="1772234"/>
            <a:ext cx="17002200" cy="6771000"/>
          </a:xfrm>
          <a:prstGeom prst="rect">
            <a:avLst/>
          </a:prstGeom>
          <a:noFill/>
          <a:ln>
            <a:noFill/>
          </a:ln>
        </p:spPr>
        <p:txBody>
          <a:bodyPr anchorCtr="0" anchor="t" bIns="68550" lIns="137150" spcFirstLastPara="1" rIns="137150" wrap="square" tIns="68550">
            <a:noAutofit/>
          </a:bodyPr>
          <a:lstStyle>
            <a:lvl1pPr indent="-228600" lvl="0" marL="457200" marR="0" algn="l">
              <a:lnSpc>
                <a:spcPct val="120000"/>
              </a:lnSpc>
              <a:spcBef>
                <a:spcPts val="1200"/>
              </a:spcBef>
              <a:spcAft>
                <a:spcPts val="0"/>
              </a:spcAft>
              <a:buClr>
                <a:srgbClr val="003C50"/>
              </a:buClr>
              <a:buSzPts val="2200"/>
              <a:buFont typeface="Arial"/>
              <a:buNone/>
              <a:defRPr b="0" i="0" sz="2800" u="none" cap="none" strike="noStrike">
                <a:solidFill>
                  <a:srgbClr val="003C50"/>
                </a:solidFill>
                <a:latin typeface="Open Sans"/>
                <a:ea typeface="Open Sans"/>
                <a:cs typeface="Open Sans"/>
                <a:sym typeface="Open Sans"/>
              </a:defRPr>
            </a:lvl1pPr>
            <a:lvl2pPr indent="-368300" lvl="1" marL="914400" marR="0" algn="l">
              <a:lnSpc>
                <a:spcPct val="120000"/>
              </a:lnSpc>
              <a:spcBef>
                <a:spcPts val="600"/>
              </a:spcBef>
              <a:spcAft>
                <a:spcPts val="0"/>
              </a:spcAft>
              <a:buClr>
                <a:srgbClr val="003C50"/>
              </a:buClr>
              <a:buSzPts val="2200"/>
              <a:buFont typeface="Arial"/>
              <a:buChar char="•"/>
              <a:defRPr b="0" i="0" sz="2800" u="none" cap="none" strike="noStrike">
                <a:solidFill>
                  <a:srgbClr val="003C50"/>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2" name="Google Shape;202;g3111015af4a_0_241"/>
          <p:cNvSpPr txBox="1"/>
          <p:nvPr>
            <p:ph idx="12" type="sldNum"/>
          </p:nvPr>
        </p:nvSpPr>
        <p:spPr>
          <a:xfrm>
            <a:off x="16587789" y="9208295"/>
            <a:ext cx="1038000" cy="502800"/>
          </a:xfrm>
          <a:prstGeom prst="rect">
            <a:avLst/>
          </a:prstGeom>
          <a:noFill/>
          <a:ln>
            <a:noFill/>
          </a:ln>
        </p:spPr>
        <p:txBody>
          <a:bodyPr anchorCtr="0" anchor="t" bIns="68550" lIns="137150" spcFirstLastPara="1" rIns="137150" wrap="square" tIns="68550">
            <a:noAutofit/>
          </a:bodyPr>
          <a:lstStyle>
            <a:lvl1pPr indent="0" lvl="0" marL="0" marR="0" algn="r">
              <a:spcBef>
                <a:spcPts val="0"/>
              </a:spcBef>
              <a:spcAft>
                <a:spcPts val="0"/>
              </a:spcAft>
              <a:buClr>
                <a:srgbClr val="003C00"/>
              </a:buClr>
              <a:buSzPts val="2800"/>
              <a:buFont typeface="Open Sans"/>
              <a:buNone/>
              <a:defRPr b="0" i="0" sz="2800" u="none" cap="none" strike="noStrike">
                <a:solidFill>
                  <a:srgbClr val="003C00"/>
                </a:solidFill>
                <a:latin typeface="Open Sans"/>
                <a:ea typeface="Open Sans"/>
                <a:cs typeface="Open Sans"/>
                <a:sym typeface="Open Sans"/>
              </a:defRPr>
            </a:lvl1pPr>
            <a:lvl2pPr indent="0" lvl="1" marL="0" marR="0" algn="r">
              <a:spcBef>
                <a:spcPts val="0"/>
              </a:spcBef>
              <a:spcAft>
                <a:spcPts val="0"/>
              </a:spcAft>
              <a:buClr>
                <a:srgbClr val="003C00"/>
              </a:buClr>
              <a:buSzPts val="2800"/>
              <a:buFont typeface="Open Sans"/>
              <a:buNone/>
              <a:defRPr b="0" i="0" sz="2800" u="none" cap="none" strike="noStrike">
                <a:solidFill>
                  <a:srgbClr val="003C00"/>
                </a:solidFill>
                <a:latin typeface="Open Sans"/>
                <a:ea typeface="Open Sans"/>
                <a:cs typeface="Open Sans"/>
                <a:sym typeface="Open Sans"/>
              </a:defRPr>
            </a:lvl2pPr>
            <a:lvl3pPr indent="0" lvl="2" marL="0" marR="0" algn="r">
              <a:spcBef>
                <a:spcPts val="0"/>
              </a:spcBef>
              <a:spcAft>
                <a:spcPts val="0"/>
              </a:spcAft>
              <a:buClr>
                <a:srgbClr val="003C00"/>
              </a:buClr>
              <a:buSzPts val="2800"/>
              <a:buFont typeface="Open Sans"/>
              <a:buNone/>
              <a:defRPr b="0" i="0" sz="2800" u="none" cap="none" strike="noStrike">
                <a:solidFill>
                  <a:srgbClr val="003C00"/>
                </a:solidFill>
                <a:latin typeface="Open Sans"/>
                <a:ea typeface="Open Sans"/>
                <a:cs typeface="Open Sans"/>
                <a:sym typeface="Open Sans"/>
              </a:defRPr>
            </a:lvl3pPr>
            <a:lvl4pPr indent="0" lvl="3" marL="0" marR="0" algn="r">
              <a:spcBef>
                <a:spcPts val="0"/>
              </a:spcBef>
              <a:spcAft>
                <a:spcPts val="0"/>
              </a:spcAft>
              <a:buClr>
                <a:srgbClr val="003C00"/>
              </a:buClr>
              <a:buSzPts val="2800"/>
              <a:buFont typeface="Open Sans"/>
              <a:buNone/>
              <a:defRPr b="0" i="0" sz="2800" u="none" cap="none" strike="noStrike">
                <a:solidFill>
                  <a:srgbClr val="003C00"/>
                </a:solidFill>
                <a:latin typeface="Open Sans"/>
                <a:ea typeface="Open Sans"/>
                <a:cs typeface="Open Sans"/>
                <a:sym typeface="Open Sans"/>
              </a:defRPr>
            </a:lvl4pPr>
            <a:lvl5pPr indent="0" lvl="4" marL="0" marR="0" algn="r">
              <a:spcBef>
                <a:spcPts val="0"/>
              </a:spcBef>
              <a:spcAft>
                <a:spcPts val="0"/>
              </a:spcAft>
              <a:buClr>
                <a:srgbClr val="003C00"/>
              </a:buClr>
              <a:buSzPts val="2800"/>
              <a:buFont typeface="Open Sans"/>
              <a:buNone/>
              <a:defRPr b="0" i="0" sz="2800" u="none" cap="none" strike="noStrike">
                <a:solidFill>
                  <a:srgbClr val="003C00"/>
                </a:solidFill>
                <a:latin typeface="Open Sans"/>
                <a:ea typeface="Open Sans"/>
                <a:cs typeface="Open Sans"/>
                <a:sym typeface="Open Sans"/>
              </a:defRPr>
            </a:lvl5pPr>
            <a:lvl6pPr indent="0" lvl="5" marL="0" marR="0" algn="r">
              <a:spcBef>
                <a:spcPts val="0"/>
              </a:spcBef>
              <a:spcAft>
                <a:spcPts val="0"/>
              </a:spcAft>
              <a:buClr>
                <a:srgbClr val="003C00"/>
              </a:buClr>
              <a:buSzPts val="2800"/>
              <a:buFont typeface="Open Sans"/>
              <a:buNone/>
              <a:defRPr b="0" i="0" sz="2800" u="none" cap="none" strike="noStrike">
                <a:solidFill>
                  <a:srgbClr val="003C00"/>
                </a:solidFill>
                <a:latin typeface="Open Sans"/>
                <a:ea typeface="Open Sans"/>
                <a:cs typeface="Open Sans"/>
                <a:sym typeface="Open Sans"/>
              </a:defRPr>
            </a:lvl6pPr>
            <a:lvl7pPr indent="0" lvl="6" marL="0" marR="0" algn="r">
              <a:spcBef>
                <a:spcPts val="0"/>
              </a:spcBef>
              <a:spcAft>
                <a:spcPts val="0"/>
              </a:spcAft>
              <a:buClr>
                <a:srgbClr val="003C00"/>
              </a:buClr>
              <a:buSzPts val="2800"/>
              <a:buFont typeface="Open Sans"/>
              <a:buNone/>
              <a:defRPr b="0" i="0" sz="2800" u="none" cap="none" strike="noStrike">
                <a:solidFill>
                  <a:srgbClr val="003C00"/>
                </a:solidFill>
                <a:latin typeface="Open Sans"/>
                <a:ea typeface="Open Sans"/>
                <a:cs typeface="Open Sans"/>
                <a:sym typeface="Open Sans"/>
              </a:defRPr>
            </a:lvl7pPr>
            <a:lvl8pPr indent="0" lvl="7" marL="0" marR="0" algn="r">
              <a:spcBef>
                <a:spcPts val="0"/>
              </a:spcBef>
              <a:spcAft>
                <a:spcPts val="0"/>
              </a:spcAft>
              <a:buClr>
                <a:srgbClr val="003C00"/>
              </a:buClr>
              <a:buSzPts val="2800"/>
              <a:buFont typeface="Open Sans"/>
              <a:buNone/>
              <a:defRPr b="0" i="0" sz="2800" u="none" cap="none" strike="noStrike">
                <a:solidFill>
                  <a:srgbClr val="003C00"/>
                </a:solidFill>
                <a:latin typeface="Open Sans"/>
                <a:ea typeface="Open Sans"/>
                <a:cs typeface="Open Sans"/>
                <a:sym typeface="Open Sans"/>
              </a:defRPr>
            </a:lvl8pPr>
            <a:lvl9pPr indent="0" lvl="8" marL="0" marR="0" algn="r">
              <a:spcBef>
                <a:spcPts val="0"/>
              </a:spcBef>
              <a:spcAft>
                <a:spcPts val="0"/>
              </a:spcAft>
              <a:buClr>
                <a:srgbClr val="003C00"/>
              </a:buClr>
              <a:buSzPts val="2800"/>
              <a:buFont typeface="Open Sans"/>
              <a:buNone/>
              <a:defRPr b="0" i="0" sz="2800" u="none" cap="none" strike="noStrike">
                <a:solidFill>
                  <a:srgbClr val="003C00"/>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203" name="Google Shape;203;g3111015af4a_0_241"/>
          <p:cNvSpPr txBox="1"/>
          <p:nvPr>
            <p:ph idx="2" type="body"/>
          </p:nvPr>
        </p:nvSpPr>
        <p:spPr>
          <a:xfrm>
            <a:off x="566277" y="629228"/>
            <a:ext cx="17002200" cy="987600"/>
          </a:xfrm>
          <a:prstGeom prst="rect">
            <a:avLst/>
          </a:prstGeom>
          <a:noFill/>
          <a:ln>
            <a:noFill/>
          </a:ln>
        </p:spPr>
        <p:txBody>
          <a:bodyPr anchorCtr="0" anchor="t" bIns="68550" lIns="137150" spcFirstLastPara="1" rIns="137150" wrap="square" tIns="68550">
            <a:noAutofit/>
          </a:bodyPr>
          <a:lstStyle>
            <a:lvl1pPr indent="-228600" lvl="0" marL="457200" marR="0" algn="l">
              <a:lnSpc>
                <a:spcPct val="90000"/>
              </a:lnSpc>
              <a:spcBef>
                <a:spcPts val="1200"/>
              </a:spcBef>
              <a:spcAft>
                <a:spcPts val="0"/>
              </a:spcAft>
              <a:buClr>
                <a:srgbClr val="FF784B"/>
              </a:buClr>
              <a:buSzPts val="4000"/>
              <a:buFont typeface="Noto Sans Symbols"/>
              <a:buNone/>
              <a:defRPr b="1" i="0" sz="4000" u="none" cap="none" strike="noStrike">
                <a:solidFill>
                  <a:srgbClr val="00A6B4"/>
                </a:solidFill>
                <a:latin typeface="Arial"/>
                <a:ea typeface="Arial"/>
                <a:cs typeface="Arial"/>
                <a:sym typeface="Arial"/>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04" name="Shape 204"/>
        <p:cNvGrpSpPr/>
        <p:nvPr/>
      </p:nvGrpSpPr>
      <p:grpSpPr>
        <a:xfrm>
          <a:off x="0" y="0"/>
          <a:ext cx="0" cy="0"/>
          <a:chOff x="0" y="0"/>
          <a:chExt cx="0" cy="0"/>
        </a:xfrm>
      </p:grpSpPr>
      <p:pic>
        <p:nvPicPr>
          <p:cNvPr descr="BPDALogo_RGB_FullColor.png" id="205" name="Google Shape;205;g3111015af4a_0_246"/>
          <p:cNvPicPr preferRelativeResize="0"/>
          <p:nvPr/>
        </p:nvPicPr>
        <p:blipFill rotWithShape="1">
          <a:blip r:embed="rId2">
            <a:alphaModFix/>
          </a:blip>
          <a:srcRect b="0" l="0" r="0" t="0"/>
          <a:stretch/>
        </p:blipFill>
        <p:spPr>
          <a:xfrm>
            <a:off x="230985" y="8658225"/>
            <a:ext cx="4441031" cy="1524001"/>
          </a:xfrm>
          <a:prstGeom prst="rect">
            <a:avLst/>
          </a:prstGeom>
          <a:noFill/>
          <a:ln>
            <a:noFill/>
          </a:ln>
        </p:spPr>
      </p:pic>
      <p:sp>
        <p:nvSpPr>
          <p:cNvPr id="206" name="Google Shape;206;g3111015af4a_0_246"/>
          <p:cNvSpPr txBox="1"/>
          <p:nvPr>
            <p:ph idx="1" type="body"/>
          </p:nvPr>
        </p:nvSpPr>
        <p:spPr>
          <a:xfrm>
            <a:off x="566279" y="1772234"/>
            <a:ext cx="17002200" cy="6771000"/>
          </a:xfrm>
          <a:prstGeom prst="rect">
            <a:avLst/>
          </a:prstGeom>
          <a:noFill/>
          <a:ln>
            <a:noFill/>
          </a:ln>
        </p:spPr>
        <p:txBody>
          <a:bodyPr anchorCtr="0" anchor="t" bIns="68550" lIns="137150" spcFirstLastPara="1" rIns="137150" wrap="square" tIns="68550">
            <a:noAutofit/>
          </a:bodyPr>
          <a:lstStyle>
            <a:lvl1pPr indent="-228600" lvl="0" marL="457200" marR="0" algn="l">
              <a:lnSpc>
                <a:spcPct val="120000"/>
              </a:lnSpc>
              <a:spcBef>
                <a:spcPts val="1200"/>
              </a:spcBef>
              <a:spcAft>
                <a:spcPts val="0"/>
              </a:spcAft>
              <a:buClr>
                <a:srgbClr val="003C50"/>
              </a:buClr>
              <a:buSzPts val="2200"/>
              <a:buFont typeface="Arial"/>
              <a:buNone/>
              <a:defRPr b="0" i="0" sz="2800" u="none" cap="none" strike="noStrike">
                <a:solidFill>
                  <a:srgbClr val="003C50"/>
                </a:solidFill>
                <a:latin typeface="Open Sans"/>
                <a:ea typeface="Open Sans"/>
                <a:cs typeface="Open Sans"/>
                <a:sym typeface="Open Sans"/>
              </a:defRPr>
            </a:lvl1pPr>
            <a:lvl2pPr indent="-368300" lvl="1" marL="914400" marR="0" algn="l">
              <a:lnSpc>
                <a:spcPct val="120000"/>
              </a:lnSpc>
              <a:spcBef>
                <a:spcPts val="600"/>
              </a:spcBef>
              <a:spcAft>
                <a:spcPts val="0"/>
              </a:spcAft>
              <a:buClr>
                <a:srgbClr val="003C50"/>
              </a:buClr>
              <a:buSzPts val="2200"/>
              <a:buFont typeface="Arial"/>
              <a:buChar char="•"/>
              <a:defRPr b="0" i="0" sz="2800" u="none" cap="none" strike="noStrike">
                <a:solidFill>
                  <a:srgbClr val="003C50"/>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7" name="Google Shape;207;g3111015af4a_0_246"/>
          <p:cNvSpPr txBox="1"/>
          <p:nvPr>
            <p:ph idx="12" type="sldNum"/>
          </p:nvPr>
        </p:nvSpPr>
        <p:spPr>
          <a:xfrm>
            <a:off x="16587789" y="9208295"/>
            <a:ext cx="1038000" cy="502800"/>
          </a:xfrm>
          <a:prstGeom prst="rect">
            <a:avLst/>
          </a:prstGeom>
          <a:noFill/>
          <a:ln>
            <a:noFill/>
          </a:ln>
        </p:spPr>
        <p:txBody>
          <a:bodyPr anchorCtr="0" anchor="t" bIns="68550" lIns="137150" spcFirstLastPara="1" rIns="137150" wrap="square" tIns="68550">
            <a:noAutofit/>
          </a:bodyPr>
          <a:lstStyle>
            <a:lvl1pPr indent="0" lvl="0" marL="0" marR="0" algn="r">
              <a:spcBef>
                <a:spcPts val="0"/>
              </a:spcBef>
              <a:spcAft>
                <a:spcPts val="0"/>
              </a:spcAft>
              <a:buNone/>
              <a:defRPr sz="2800">
                <a:solidFill>
                  <a:srgbClr val="003C00"/>
                </a:solidFill>
                <a:latin typeface="Open Sans"/>
                <a:ea typeface="Open Sans"/>
                <a:cs typeface="Open Sans"/>
                <a:sym typeface="Open Sans"/>
              </a:defRPr>
            </a:lvl1pPr>
            <a:lvl2pPr indent="0" lvl="1" marL="0" marR="0" algn="r">
              <a:spcBef>
                <a:spcPts val="0"/>
              </a:spcBef>
              <a:spcAft>
                <a:spcPts val="0"/>
              </a:spcAft>
              <a:buNone/>
              <a:defRPr sz="2800">
                <a:solidFill>
                  <a:srgbClr val="003C00"/>
                </a:solidFill>
                <a:latin typeface="Open Sans"/>
                <a:ea typeface="Open Sans"/>
                <a:cs typeface="Open Sans"/>
                <a:sym typeface="Open Sans"/>
              </a:defRPr>
            </a:lvl2pPr>
            <a:lvl3pPr indent="0" lvl="2" marL="0" marR="0" algn="r">
              <a:spcBef>
                <a:spcPts val="0"/>
              </a:spcBef>
              <a:spcAft>
                <a:spcPts val="0"/>
              </a:spcAft>
              <a:buNone/>
              <a:defRPr sz="2800">
                <a:solidFill>
                  <a:srgbClr val="003C00"/>
                </a:solidFill>
                <a:latin typeface="Open Sans"/>
                <a:ea typeface="Open Sans"/>
                <a:cs typeface="Open Sans"/>
                <a:sym typeface="Open Sans"/>
              </a:defRPr>
            </a:lvl3pPr>
            <a:lvl4pPr indent="0" lvl="3" marL="0" marR="0" algn="r">
              <a:spcBef>
                <a:spcPts val="0"/>
              </a:spcBef>
              <a:spcAft>
                <a:spcPts val="0"/>
              </a:spcAft>
              <a:buNone/>
              <a:defRPr sz="2800">
                <a:solidFill>
                  <a:srgbClr val="003C00"/>
                </a:solidFill>
                <a:latin typeface="Open Sans"/>
                <a:ea typeface="Open Sans"/>
                <a:cs typeface="Open Sans"/>
                <a:sym typeface="Open Sans"/>
              </a:defRPr>
            </a:lvl4pPr>
            <a:lvl5pPr indent="0" lvl="4" marL="0" marR="0" algn="r">
              <a:spcBef>
                <a:spcPts val="0"/>
              </a:spcBef>
              <a:spcAft>
                <a:spcPts val="0"/>
              </a:spcAft>
              <a:buNone/>
              <a:defRPr sz="2800">
                <a:solidFill>
                  <a:srgbClr val="003C00"/>
                </a:solidFill>
                <a:latin typeface="Open Sans"/>
                <a:ea typeface="Open Sans"/>
                <a:cs typeface="Open Sans"/>
                <a:sym typeface="Open Sans"/>
              </a:defRPr>
            </a:lvl5pPr>
            <a:lvl6pPr indent="0" lvl="5" marL="0" marR="0" algn="r">
              <a:spcBef>
                <a:spcPts val="0"/>
              </a:spcBef>
              <a:spcAft>
                <a:spcPts val="0"/>
              </a:spcAft>
              <a:buNone/>
              <a:defRPr sz="2800">
                <a:solidFill>
                  <a:srgbClr val="003C00"/>
                </a:solidFill>
                <a:latin typeface="Open Sans"/>
                <a:ea typeface="Open Sans"/>
                <a:cs typeface="Open Sans"/>
                <a:sym typeface="Open Sans"/>
              </a:defRPr>
            </a:lvl6pPr>
            <a:lvl7pPr indent="0" lvl="6" marL="0" marR="0" algn="r">
              <a:spcBef>
                <a:spcPts val="0"/>
              </a:spcBef>
              <a:spcAft>
                <a:spcPts val="0"/>
              </a:spcAft>
              <a:buNone/>
              <a:defRPr sz="2800">
                <a:solidFill>
                  <a:srgbClr val="003C00"/>
                </a:solidFill>
                <a:latin typeface="Open Sans"/>
                <a:ea typeface="Open Sans"/>
                <a:cs typeface="Open Sans"/>
                <a:sym typeface="Open Sans"/>
              </a:defRPr>
            </a:lvl7pPr>
            <a:lvl8pPr indent="0" lvl="7" marL="0" marR="0" algn="r">
              <a:spcBef>
                <a:spcPts val="0"/>
              </a:spcBef>
              <a:spcAft>
                <a:spcPts val="0"/>
              </a:spcAft>
              <a:buNone/>
              <a:defRPr sz="2800">
                <a:solidFill>
                  <a:srgbClr val="003C00"/>
                </a:solidFill>
                <a:latin typeface="Open Sans"/>
                <a:ea typeface="Open Sans"/>
                <a:cs typeface="Open Sans"/>
                <a:sym typeface="Open Sans"/>
              </a:defRPr>
            </a:lvl8pPr>
            <a:lvl9pPr indent="0" lvl="8" marL="0" marR="0" algn="r">
              <a:spcBef>
                <a:spcPts val="0"/>
              </a:spcBef>
              <a:spcAft>
                <a:spcPts val="0"/>
              </a:spcAft>
              <a:buNone/>
              <a:defRPr sz="2800">
                <a:solidFill>
                  <a:srgbClr val="003C00"/>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208" name="Google Shape;208;g3111015af4a_0_246"/>
          <p:cNvSpPr txBox="1"/>
          <p:nvPr>
            <p:ph idx="2" type="body"/>
          </p:nvPr>
        </p:nvSpPr>
        <p:spPr>
          <a:xfrm>
            <a:off x="566277" y="629228"/>
            <a:ext cx="17002200" cy="987600"/>
          </a:xfrm>
          <a:prstGeom prst="rect">
            <a:avLst/>
          </a:prstGeom>
          <a:noFill/>
          <a:ln>
            <a:noFill/>
          </a:ln>
        </p:spPr>
        <p:txBody>
          <a:bodyPr anchorCtr="0" anchor="t" bIns="68550" lIns="137150" spcFirstLastPara="1" rIns="137150" wrap="square" tIns="68550">
            <a:noAutofit/>
          </a:bodyPr>
          <a:lstStyle>
            <a:lvl1pPr indent="-228600" lvl="0" marL="457200" marR="0" algn="l">
              <a:lnSpc>
                <a:spcPct val="90000"/>
              </a:lnSpc>
              <a:spcBef>
                <a:spcPts val="1200"/>
              </a:spcBef>
              <a:spcAft>
                <a:spcPts val="0"/>
              </a:spcAft>
              <a:buClr>
                <a:srgbClr val="FF784B"/>
              </a:buClr>
              <a:buSzPts val="4000"/>
              <a:buFont typeface="Noto Sans Symbols"/>
              <a:buNone/>
              <a:defRPr b="1" i="0" sz="4000" u="none" cap="none" strike="noStrike">
                <a:solidFill>
                  <a:srgbClr val="00A6B4"/>
                </a:solidFill>
                <a:latin typeface="Arial"/>
                <a:ea typeface="Arial"/>
                <a:cs typeface="Arial"/>
                <a:sym typeface="Arial"/>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spTree>
      <p:nvGrpSpPr>
        <p:cNvPr id="209" name="Shape 209"/>
        <p:cNvGrpSpPr/>
        <p:nvPr/>
      </p:nvGrpSpPr>
      <p:grpSpPr>
        <a:xfrm>
          <a:off x="0" y="0"/>
          <a:ext cx="0" cy="0"/>
          <a:chOff x="0" y="0"/>
          <a:chExt cx="0" cy="0"/>
        </a:xfrm>
      </p:grpSpPr>
      <p:sp>
        <p:nvSpPr>
          <p:cNvPr id="210" name="Google Shape;210;g3111015af4a_0_251"/>
          <p:cNvSpPr txBox="1"/>
          <p:nvPr>
            <p:ph idx="12" type="sldNum"/>
          </p:nvPr>
        </p:nvSpPr>
        <p:spPr>
          <a:xfrm>
            <a:off x="16587789" y="9208295"/>
            <a:ext cx="1038000" cy="502800"/>
          </a:xfrm>
          <a:prstGeom prst="rect">
            <a:avLst/>
          </a:prstGeom>
          <a:noFill/>
          <a:ln>
            <a:noFill/>
          </a:ln>
        </p:spPr>
        <p:txBody>
          <a:bodyPr anchorCtr="0" anchor="t" bIns="68550" lIns="137150" spcFirstLastPara="1" rIns="137150" wrap="square" tIns="68550">
            <a:noAutofit/>
          </a:bodyPr>
          <a:lstStyle>
            <a:lvl1pPr indent="0" lvl="0" marL="0" marR="0" algn="r">
              <a:spcBef>
                <a:spcPts val="0"/>
              </a:spcBef>
              <a:spcAft>
                <a:spcPts val="0"/>
              </a:spcAft>
              <a:buClr>
                <a:srgbClr val="003C00"/>
              </a:buClr>
              <a:buSzPts val="2800"/>
              <a:buFont typeface="Open Sans"/>
              <a:buNone/>
              <a:defRPr b="0" i="0" sz="2800" u="none" cap="none" strike="noStrike">
                <a:solidFill>
                  <a:srgbClr val="003C00"/>
                </a:solidFill>
                <a:latin typeface="Open Sans"/>
                <a:ea typeface="Open Sans"/>
                <a:cs typeface="Open Sans"/>
                <a:sym typeface="Open Sans"/>
              </a:defRPr>
            </a:lvl1pPr>
            <a:lvl2pPr indent="0" lvl="1" marL="0" marR="0" algn="r">
              <a:spcBef>
                <a:spcPts val="0"/>
              </a:spcBef>
              <a:spcAft>
                <a:spcPts val="0"/>
              </a:spcAft>
              <a:buClr>
                <a:srgbClr val="003C00"/>
              </a:buClr>
              <a:buSzPts val="2800"/>
              <a:buFont typeface="Open Sans"/>
              <a:buNone/>
              <a:defRPr b="0" i="0" sz="2800" u="none" cap="none" strike="noStrike">
                <a:solidFill>
                  <a:srgbClr val="003C00"/>
                </a:solidFill>
                <a:latin typeface="Open Sans"/>
                <a:ea typeface="Open Sans"/>
                <a:cs typeface="Open Sans"/>
                <a:sym typeface="Open Sans"/>
              </a:defRPr>
            </a:lvl2pPr>
            <a:lvl3pPr indent="0" lvl="2" marL="0" marR="0" algn="r">
              <a:spcBef>
                <a:spcPts val="0"/>
              </a:spcBef>
              <a:spcAft>
                <a:spcPts val="0"/>
              </a:spcAft>
              <a:buClr>
                <a:srgbClr val="003C00"/>
              </a:buClr>
              <a:buSzPts val="2800"/>
              <a:buFont typeface="Open Sans"/>
              <a:buNone/>
              <a:defRPr b="0" i="0" sz="2800" u="none" cap="none" strike="noStrike">
                <a:solidFill>
                  <a:srgbClr val="003C00"/>
                </a:solidFill>
                <a:latin typeface="Open Sans"/>
                <a:ea typeface="Open Sans"/>
                <a:cs typeface="Open Sans"/>
                <a:sym typeface="Open Sans"/>
              </a:defRPr>
            </a:lvl3pPr>
            <a:lvl4pPr indent="0" lvl="3" marL="0" marR="0" algn="r">
              <a:spcBef>
                <a:spcPts val="0"/>
              </a:spcBef>
              <a:spcAft>
                <a:spcPts val="0"/>
              </a:spcAft>
              <a:buClr>
                <a:srgbClr val="003C00"/>
              </a:buClr>
              <a:buSzPts val="2800"/>
              <a:buFont typeface="Open Sans"/>
              <a:buNone/>
              <a:defRPr b="0" i="0" sz="2800" u="none" cap="none" strike="noStrike">
                <a:solidFill>
                  <a:srgbClr val="003C00"/>
                </a:solidFill>
                <a:latin typeface="Open Sans"/>
                <a:ea typeface="Open Sans"/>
                <a:cs typeface="Open Sans"/>
                <a:sym typeface="Open Sans"/>
              </a:defRPr>
            </a:lvl4pPr>
            <a:lvl5pPr indent="0" lvl="4" marL="0" marR="0" algn="r">
              <a:spcBef>
                <a:spcPts val="0"/>
              </a:spcBef>
              <a:spcAft>
                <a:spcPts val="0"/>
              </a:spcAft>
              <a:buClr>
                <a:srgbClr val="003C00"/>
              </a:buClr>
              <a:buSzPts val="2800"/>
              <a:buFont typeface="Open Sans"/>
              <a:buNone/>
              <a:defRPr b="0" i="0" sz="2800" u="none" cap="none" strike="noStrike">
                <a:solidFill>
                  <a:srgbClr val="003C00"/>
                </a:solidFill>
                <a:latin typeface="Open Sans"/>
                <a:ea typeface="Open Sans"/>
                <a:cs typeface="Open Sans"/>
                <a:sym typeface="Open Sans"/>
              </a:defRPr>
            </a:lvl5pPr>
            <a:lvl6pPr indent="0" lvl="5" marL="0" marR="0" algn="r">
              <a:spcBef>
                <a:spcPts val="0"/>
              </a:spcBef>
              <a:spcAft>
                <a:spcPts val="0"/>
              </a:spcAft>
              <a:buClr>
                <a:srgbClr val="003C00"/>
              </a:buClr>
              <a:buSzPts val="2800"/>
              <a:buFont typeface="Open Sans"/>
              <a:buNone/>
              <a:defRPr b="0" i="0" sz="2800" u="none" cap="none" strike="noStrike">
                <a:solidFill>
                  <a:srgbClr val="003C00"/>
                </a:solidFill>
                <a:latin typeface="Open Sans"/>
                <a:ea typeface="Open Sans"/>
                <a:cs typeface="Open Sans"/>
                <a:sym typeface="Open Sans"/>
              </a:defRPr>
            </a:lvl6pPr>
            <a:lvl7pPr indent="0" lvl="6" marL="0" marR="0" algn="r">
              <a:spcBef>
                <a:spcPts val="0"/>
              </a:spcBef>
              <a:spcAft>
                <a:spcPts val="0"/>
              </a:spcAft>
              <a:buClr>
                <a:srgbClr val="003C00"/>
              </a:buClr>
              <a:buSzPts val="2800"/>
              <a:buFont typeface="Open Sans"/>
              <a:buNone/>
              <a:defRPr b="0" i="0" sz="2800" u="none" cap="none" strike="noStrike">
                <a:solidFill>
                  <a:srgbClr val="003C00"/>
                </a:solidFill>
                <a:latin typeface="Open Sans"/>
                <a:ea typeface="Open Sans"/>
                <a:cs typeface="Open Sans"/>
                <a:sym typeface="Open Sans"/>
              </a:defRPr>
            </a:lvl7pPr>
            <a:lvl8pPr indent="0" lvl="7" marL="0" marR="0" algn="r">
              <a:spcBef>
                <a:spcPts val="0"/>
              </a:spcBef>
              <a:spcAft>
                <a:spcPts val="0"/>
              </a:spcAft>
              <a:buClr>
                <a:srgbClr val="003C00"/>
              </a:buClr>
              <a:buSzPts val="2800"/>
              <a:buFont typeface="Open Sans"/>
              <a:buNone/>
              <a:defRPr b="0" i="0" sz="2800" u="none" cap="none" strike="noStrike">
                <a:solidFill>
                  <a:srgbClr val="003C00"/>
                </a:solidFill>
                <a:latin typeface="Open Sans"/>
                <a:ea typeface="Open Sans"/>
                <a:cs typeface="Open Sans"/>
                <a:sym typeface="Open Sans"/>
              </a:defRPr>
            </a:lvl8pPr>
            <a:lvl9pPr indent="0" lvl="8" marL="0" marR="0" algn="r">
              <a:spcBef>
                <a:spcPts val="0"/>
              </a:spcBef>
              <a:spcAft>
                <a:spcPts val="0"/>
              </a:spcAft>
              <a:buClr>
                <a:srgbClr val="003C00"/>
              </a:buClr>
              <a:buSzPts val="2800"/>
              <a:buFont typeface="Open Sans"/>
              <a:buNone/>
              <a:defRPr b="0" i="0" sz="2800" u="none" cap="none" strike="noStrike">
                <a:solidFill>
                  <a:srgbClr val="003C00"/>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211" name="Google Shape;211;g3111015af4a_0_251"/>
          <p:cNvSpPr txBox="1"/>
          <p:nvPr>
            <p:ph idx="1" type="body"/>
          </p:nvPr>
        </p:nvSpPr>
        <p:spPr>
          <a:xfrm>
            <a:off x="566277" y="629228"/>
            <a:ext cx="17002200" cy="987600"/>
          </a:xfrm>
          <a:prstGeom prst="rect">
            <a:avLst/>
          </a:prstGeom>
          <a:noFill/>
          <a:ln>
            <a:noFill/>
          </a:ln>
        </p:spPr>
        <p:txBody>
          <a:bodyPr anchorCtr="0" anchor="t" bIns="68550" lIns="137150" spcFirstLastPara="1" rIns="137150" wrap="square" tIns="68550">
            <a:noAutofit/>
          </a:bodyPr>
          <a:lstStyle>
            <a:lvl1pPr indent="-228600" lvl="0" marL="457200" marR="0" algn="l">
              <a:lnSpc>
                <a:spcPct val="90000"/>
              </a:lnSpc>
              <a:spcBef>
                <a:spcPts val="1200"/>
              </a:spcBef>
              <a:spcAft>
                <a:spcPts val="0"/>
              </a:spcAft>
              <a:buClr>
                <a:srgbClr val="FF784B"/>
              </a:buClr>
              <a:buSzPts val="4000"/>
              <a:buFont typeface="Noto Sans Symbols"/>
              <a:buNone/>
              <a:defRPr b="1" i="0" sz="4000" u="none" cap="none" strike="noStrike">
                <a:solidFill>
                  <a:srgbClr val="00A6B4"/>
                </a:solidFill>
                <a:latin typeface="Arial"/>
                <a:ea typeface="Arial"/>
                <a:cs typeface="Arial"/>
                <a:sym typeface="Arial"/>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Width Slide w/ Caption">
  <p:cSld name="Full Width Slide w/ Caption">
    <p:spTree>
      <p:nvGrpSpPr>
        <p:cNvPr id="212" name="Shape 212"/>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13" name="Shape 213"/>
        <p:cNvGrpSpPr/>
        <p:nvPr/>
      </p:nvGrpSpPr>
      <p:grpSpPr>
        <a:xfrm>
          <a:off x="0" y="0"/>
          <a:ext cx="0" cy="0"/>
          <a:chOff x="0" y="0"/>
          <a:chExt cx="0" cy="0"/>
        </a:xfrm>
      </p:grpSpPr>
      <p:pic>
        <p:nvPicPr>
          <p:cNvPr descr="bpda_powerpoint_examples_Cover Page_Option D.png" id="214" name="Google Shape;214;g3111015af4a_0_255"/>
          <p:cNvPicPr preferRelativeResize="0"/>
          <p:nvPr/>
        </p:nvPicPr>
        <p:blipFill rotWithShape="1">
          <a:blip r:embed="rId2">
            <a:alphaModFix/>
          </a:blip>
          <a:srcRect b="0" l="0" r="0" t="0"/>
          <a:stretch/>
        </p:blipFill>
        <p:spPr>
          <a:xfrm>
            <a:off x="1" y="0"/>
            <a:ext cx="18595180" cy="10467974"/>
          </a:xfrm>
          <a:prstGeom prst="rect">
            <a:avLst/>
          </a:prstGeom>
          <a:noFill/>
          <a:ln>
            <a:noFill/>
          </a:ln>
        </p:spPr>
      </p:pic>
      <p:cxnSp>
        <p:nvCxnSpPr>
          <p:cNvPr id="215" name="Google Shape;215;g3111015af4a_0_255"/>
          <p:cNvCxnSpPr/>
          <p:nvPr/>
        </p:nvCxnSpPr>
        <p:spPr>
          <a:xfrm>
            <a:off x="838203" y="8865395"/>
            <a:ext cx="16768800" cy="0"/>
          </a:xfrm>
          <a:prstGeom prst="straightConnector1">
            <a:avLst/>
          </a:prstGeom>
          <a:noFill/>
          <a:ln cap="flat" cmpd="sng" w="12700">
            <a:solidFill>
              <a:schemeClr val="lt1"/>
            </a:solidFill>
            <a:prstDash val="solid"/>
            <a:miter lim="800000"/>
            <a:headEnd len="sm" w="sm" type="none"/>
            <a:tailEnd len="sm" w="sm" type="none"/>
          </a:ln>
        </p:spPr>
      </p:cxnSp>
      <p:pic>
        <p:nvPicPr>
          <p:cNvPr descr="BPDALogo_RGB_BlueAndWhite.png" id="216" name="Google Shape;216;g3111015af4a_0_255"/>
          <p:cNvPicPr preferRelativeResize="0"/>
          <p:nvPr/>
        </p:nvPicPr>
        <p:blipFill rotWithShape="1">
          <a:blip r:embed="rId3">
            <a:alphaModFix/>
          </a:blip>
          <a:srcRect b="0" l="0" r="0" t="0"/>
          <a:stretch/>
        </p:blipFill>
        <p:spPr>
          <a:xfrm>
            <a:off x="542925" y="661988"/>
            <a:ext cx="4443412" cy="1524001"/>
          </a:xfrm>
          <a:prstGeom prst="rect">
            <a:avLst/>
          </a:prstGeom>
          <a:noFill/>
          <a:ln>
            <a:noFill/>
          </a:ln>
        </p:spPr>
      </p:pic>
      <p:sp>
        <p:nvSpPr>
          <p:cNvPr id="217" name="Google Shape;217;g3111015af4a_0_255"/>
          <p:cNvSpPr txBox="1"/>
          <p:nvPr>
            <p:ph idx="1" type="subTitle"/>
          </p:nvPr>
        </p:nvSpPr>
        <p:spPr>
          <a:xfrm>
            <a:off x="838201" y="7697792"/>
            <a:ext cx="16769400" cy="717000"/>
          </a:xfrm>
          <a:prstGeom prst="rect">
            <a:avLst/>
          </a:prstGeom>
          <a:noFill/>
          <a:ln>
            <a:noFill/>
          </a:ln>
        </p:spPr>
        <p:txBody>
          <a:bodyPr anchorCtr="0" anchor="t" bIns="68550" lIns="137150" spcFirstLastPara="1" rIns="137150" wrap="square" tIns="68550">
            <a:noAutofit/>
          </a:bodyPr>
          <a:lstStyle>
            <a:lvl1pPr lvl="0" marR="0" algn="l">
              <a:lnSpc>
                <a:spcPct val="90000"/>
              </a:lnSpc>
              <a:spcBef>
                <a:spcPts val="1200"/>
              </a:spcBef>
              <a:spcAft>
                <a:spcPts val="0"/>
              </a:spcAft>
              <a:buClr>
                <a:srgbClr val="FF784B"/>
              </a:buClr>
              <a:buSzPts val="3200"/>
              <a:buFont typeface="Noto Sans Symbols"/>
              <a:buNone/>
              <a:defRPr b="0" i="1" sz="3200" u="none" cap="none" strike="noStrike">
                <a:solidFill>
                  <a:srgbClr val="FFFFFF"/>
                </a:solidFill>
                <a:latin typeface="Arial"/>
                <a:ea typeface="Arial"/>
                <a:cs typeface="Arial"/>
                <a:sym typeface="Arial"/>
              </a:defRPr>
            </a:lvl1pPr>
            <a:lvl2pPr lvl="1" marR="0" algn="ctr">
              <a:lnSpc>
                <a:spcPct val="90000"/>
              </a:lnSpc>
              <a:spcBef>
                <a:spcPts val="600"/>
              </a:spcBef>
              <a:spcAft>
                <a:spcPts val="0"/>
              </a:spcAft>
              <a:buClr>
                <a:srgbClr val="FF784B"/>
              </a:buClr>
              <a:buSzPts val="2200"/>
              <a:buFont typeface="Noto Sans Symbols"/>
              <a:buNone/>
              <a:defRPr b="0" i="0" sz="2200" u="none" cap="none" strike="noStrike">
                <a:solidFill>
                  <a:srgbClr val="888F95"/>
                </a:solidFill>
                <a:latin typeface="Open Sans"/>
                <a:ea typeface="Open Sans"/>
                <a:cs typeface="Open Sans"/>
                <a:sym typeface="Open Sans"/>
              </a:defRPr>
            </a:lvl2pPr>
            <a:lvl3pPr lvl="2" marR="0" algn="ctr">
              <a:lnSpc>
                <a:spcPct val="90000"/>
              </a:lnSpc>
              <a:spcBef>
                <a:spcPts val="600"/>
              </a:spcBef>
              <a:spcAft>
                <a:spcPts val="0"/>
              </a:spcAft>
              <a:buClr>
                <a:srgbClr val="FF784B"/>
              </a:buClr>
              <a:buSzPts val="2200"/>
              <a:buFont typeface="Noto Sans Symbols"/>
              <a:buNone/>
              <a:defRPr b="0" i="0" sz="2200" u="none" cap="none" strike="noStrike">
                <a:solidFill>
                  <a:srgbClr val="888F95"/>
                </a:solidFill>
                <a:latin typeface="Open Sans"/>
                <a:ea typeface="Open Sans"/>
                <a:cs typeface="Open Sans"/>
                <a:sym typeface="Open Sans"/>
              </a:defRPr>
            </a:lvl3pPr>
            <a:lvl4pPr lvl="3" marR="0" algn="ctr">
              <a:lnSpc>
                <a:spcPct val="90000"/>
              </a:lnSpc>
              <a:spcBef>
                <a:spcPts val="600"/>
              </a:spcBef>
              <a:spcAft>
                <a:spcPts val="0"/>
              </a:spcAft>
              <a:buClr>
                <a:srgbClr val="FF784B"/>
              </a:buClr>
              <a:buSzPts val="2200"/>
              <a:buFont typeface="Noto Sans Symbols"/>
              <a:buNone/>
              <a:defRPr b="0" i="0" sz="2200" u="none" cap="none" strike="noStrike">
                <a:solidFill>
                  <a:srgbClr val="888F95"/>
                </a:solidFill>
                <a:latin typeface="Open Sans"/>
                <a:ea typeface="Open Sans"/>
                <a:cs typeface="Open Sans"/>
                <a:sym typeface="Open Sans"/>
              </a:defRPr>
            </a:lvl4pPr>
            <a:lvl5pPr lvl="4" marR="0" algn="ctr">
              <a:lnSpc>
                <a:spcPct val="90000"/>
              </a:lnSpc>
              <a:spcBef>
                <a:spcPts val="600"/>
              </a:spcBef>
              <a:spcAft>
                <a:spcPts val="0"/>
              </a:spcAft>
              <a:buClr>
                <a:srgbClr val="FF784B"/>
              </a:buClr>
              <a:buSzPts val="2200"/>
              <a:buFont typeface="Noto Sans Symbols"/>
              <a:buNone/>
              <a:defRPr b="0" i="0" sz="2200" u="none" cap="none" strike="noStrike">
                <a:solidFill>
                  <a:srgbClr val="888F95"/>
                </a:solidFill>
                <a:latin typeface="Open Sans"/>
                <a:ea typeface="Open Sans"/>
                <a:cs typeface="Open Sans"/>
                <a:sym typeface="Open Sans"/>
              </a:defRPr>
            </a:lvl5pPr>
            <a:lvl6pPr lvl="5" marR="0" algn="ctr">
              <a:lnSpc>
                <a:spcPct val="90000"/>
              </a:lnSpc>
              <a:spcBef>
                <a:spcPts val="600"/>
              </a:spcBef>
              <a:spcAft>
                <a:spcPts val="0"/>
              </a:spcAft>
              <a:buClr>
                <a:srgbClr val="888F95"/>
              </a:buClr>
              <a:buSzPts val="2000"/>
              <a:buFont typeface="Arial"/>
              <a:buNone/>
              <a:defRPr b="0" i="0" sz="2000" u="none" cap="none" strike="noStrike">
                <a:solidFill>
                  <a:srgbClr val="888F95"/>
                </a:solidFill>
                <a:latin typeface="Calibri"/>
                <a:ea typeface="Calibri"/>
                <a:cs typeface="Calibri"/>
                <a:sym typeface="Calibri"/>
              </a:defRPr>
            </a:lvl6pPr>
            <a:lvl7pPr lvl="6" marR="0" algn="ctr">
              <a:lnSpc>
                <a:spcPct val="90000"/>
              </a:lnSpc>
              <a:spcBef>
                <a:spcPts val="600"/>
              </a:spcBef>
              <a:spcAft>
                <a:spcPts val="0"/>
              </a:spcAft>
              <a:buClr>
                <a:srgbClr val="888F95"/>
              </a:buClr>
              <a:buSzPts val="2000"/>
              <a:buFont typeface="Arial"/>
              <a:buNone/>
              <a:defRPr b="0" i="0" sz="2000" u="none" cap="none" strike="noStrike">
                <a:solidFill>
                  <a:srgbClr val="888F95"/>
                </a:solidFill>
                <a:latin typeface="Calibri"/>
                <a:ea typeface="Calibri"/>
                <a:cs typeface="Calibri"/>
                <a:sym typeface="Calibri"/>
              </a:defRPr>
            </a:lvl7pPr>
            <a:lvl8pPr lvl="7" marR="0" algn="ctr">
              <a:lnSpc>
                <a:spcPct val="90000"/>
              </a:lnSpc>
              <a:spcBef>
                <a:spcPts val="600"/>
              </a:spcBef>
              <a:spcAft>
                <a:spcPts val="0"/>
              </a:spcAft>
              <a:buClr>
                <a:srgbClr val="888F95"/>
              </a:buClr>
              <a:buSzPts val="2000"/>
              <a:buFont typeface="Arial"/>
              <a:buNone/>
              <a:defRPr b="0" i="0" sz="2000" u="none" cap="none" strike="noStrike">
                <a:solidFill>
                  <a:srgbClr val="888F95"/>
                </a:solidFill>
                <a:latin typeface="Calibri"/>
                <a:ea typeface="Calibri"/>
                <a:cs typeface="Calibri"/>
                <a:sym typeface="Calibri"/>
              </a:defRPr>
            </a:lvl8pPr>
            <a:lvl9pPr lvl="8" marR="0" algn="ctr">
              <a:lnSpc>
                <a:spcPct val="90000"/>
              </a:lnSpc>
              <a:spcBef>
                <a:spcPts val="600"/>
              </a:spcBef>
              <a:spcAft>
                <a:spcPts val="0"/>
              </a:spcAft>
              <a:buClr>
                <a:srgbClr val="888F95"/>
              </a:buClr>
              <a:buSzPts val="2000"/>
              <a:buFont typeface="Arial"/>
              <a:buNone/>
              <a:defRPr b="0" i="0" sz="2000" u="none" cap="none" strike="noStrike">
                <a:solidFill>
                  <a:srgbClr val="888F95"/>
                </a:solidFill>
                <a:latin typeface="Calibri"/>
                <a:ea typeface="Calibri"/>
                <a:cs typeface="Calibri"/>
                <a:sym typeface="Calibri"/>
              </a:defRPr>
            </a:lvl9pPr>
          </a:lstStyle>
          <a:p/>
        </p:txBody>
      </p:sp>
      <p:sp>
        <p:nvSpPr>
          <p:cNvPr id="218" name="Google Shape;218;g3111015af4a_0_255"/>
          <p:cNvSpPr txBox="1"/>
          <p:nvPr>
            <p:ph idx="2" type="body"/>
          </p:nvPr>
        </p:nvSpPr>
        <p:spPr>
          <a:xfrm>
            <a:off x="838199" y="9155487"/>
            <a:ext cx="16769400" cy="717000"/>
          </a:xfrm>
          <a:prstGeom prst="rect">
            <a:avLst/>
          </a:prstGeom>
          <a:noFill/>
          <a:ln>
            <a:noFill/>
          </a:ln>
        </p:spPr>
        <p:txBody>
          <a:bodyPr anchorCtr="0" anchor="t" bIns="68550" lIns="137150" spcFirstLastPara="1" rIns="137150" wrap="square" tIns="68550">
            <a:noAutofit/>
          </a:bodyPr>
          <a:lstStyle>
            <a:lvl1pPr indent="-228600" lvl="0" marL="457200" marR="0" algn="l">
              <a:lnSpc>
                <a:spcPct val="90000"/>
              </a:lnSpc>
              <a:spcBef>
                <a:spcPts val="1200"/>
              </a:spcBef>
              <a:spcAft>
                <a:spcPts val="0"/>
              </a:spcAft>
              <a:buClr>
                <a:srgbClr val="FF784B"/>
              </a:buClr>
              <a:buSzPts val="2000"/>
              <a:buFont typeface="Noto Sans Symbols"/>
              <a:buNone/>
              <a:defRPr b="0" i="0" sz="2000" u="none" cap="none" strike="noStrike">
                <a:solidFill>
                  <a:schemeClr val="lt1"/>
                </a:solidFill>
                <a:latin typeface="Arial"/>
                <a:ea typeface="Arial"/>
                <a:cs typeface="Arial"/>
                <a:sym typeface="Arial"/>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9" name="Google Shape;219;g3111015af4a_0_255"/>
          <p:cNvSpPr txBox="1"/>
          <p:nvPr>
            <p:ph type="ctrTitle"/>
          </p:nvPr>
        </p:nvSpPr>
        <p:spPr>
          <a:xfrm>
            <a:off x="813621" y="5892527"/>
            <a:ext cx="16795800" cy="1609200"/>
          </a:xfrm>
          <a:prstGeom prst="rect">
            <a:avLst/>
          </a:prstGeom>
          <a:noFill/>
          <a:ln>
            <a:noFill/>
          </a:ln>
        </p:spPr>
        <p:txBody>
          <a:bodyPr anchorCtr="0" anchor="t" bIns="68550" lIns="137150" spcFirstLastPara="1" rIns="137150" wrap="square" tIns="68550">
            <a:noAutofit/>
          </a:bodyPr>
          <a:lstStyle>
            <a:lvl1pPr lvl="0" marR="0" algn="l">
              <a:lnSpc>
                <a:spcPct val="90000"/>
              </a:lnSpc>
              <a:spcBef>
                <a:spcPts val="0"/>
              </a:spcBef>
              <a:spcAft>
                <a:spcPts val="0"/>
              </a:spcAft>
              <a:buSzPts val="2200"/>
              <a:buNone/>
              <a:defRPr b="1" i="0" sz="5000" u="none" cap="none" strike="noStrike">
                <a:solidFill>
                  <a:srgbClr val="FFFFFF"/>
                </a:solidFill>
                <a:latin typeface="Arial"/>
                <a:ea typeface="Arial"/>
                <a:cs typeface="Arial"/>
                <a:sym typeface="Arial"/>
              </a:defRPr>
            </a:lvl1pPr>
            <a:lvl2pPr lvl="1"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2pPr>
            <a:lvl3pPr lvl="2"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3pPr>
            <a:lvl4pPr lvl="3"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4pPr>
            <a:lvl5pPr lvl="4"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5pPr>
            <a:lvl6pPr lvl="5"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6pPr>
            <a:lvl7pPr lvl="6"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7pPr>
            <a:lvl8pPr lvl="7"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8pPr>
            <a:lvl9pPr lvl="8"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220" name="Shape 220"/>
        <p:cNvGrpSpPr/>
        <p:nvPr/>
      </p:nvGrpSpPr>
      <p:grpSpPr>
        <a:xfrm>
          <a:off x="0" y="0"/>
          <a:ext cx="0" cy="0"/>
          <a:chOff x="0" y="0"/>
          <a:chExt cx="0" cy="0"/>
        </a:xfrm>
      </p:grpSpPr>
      <p:pic>
        <p:nvPicPr>
          <p:cNvPr descr="BPDALogo_RGB_FullColor.png" id="221" name="Google Shape;221;g3111015af4a_0_262"/>
          <p:cNvPicPr preferRelativeResize="0"/>
          <p:nvPr/>
        </p:nvPicPr>
        <p:blipFill rotWithShape="1">
          <a:blip r:embed="rId2">
            <a:alphaModFix/>
          </a:blip>
          <a:srcRect b="0" l="0" r="0" t="0"/>
          <a:stretch/>
        </p:blipFill>
        <p:spPr>
          <a:xfrm>
            <a:off x="230985" y="8658225"/>
            <a:ext cx="4441031" cy="1524001"/>
          </a:xfrm>
          <a:prstGeom prst="rect">
            <a:avLst/>
          </a:prstGeom>
          <a:noFill/>
          <a:ln>
            <a:noFill/>
          </a:ln>
        </p:spPr>
      </p:pic>
      <p:sp>
        <p:nvSpPr>
          <p:cNvPr id="222" name="Google Shape;222;g3111015af4a_0_262"/>
          <p:cNvSpPr txBox="1"/>
          <p:nvPr>
            <p:ph idx="1" type="body"/>
          </p:nvPr>
        </p:nvSpPr>
        <p:spPr>
          <a:xfrm>
            <a:off x="551461" y="2271183"/>
            <a:ext cx="8154600" cy="850800"/>
          </a:xfrm>
          <a:prstGeom prst="rect">
            <a:avLst/>
          </a:prstGeom>
          <a:noFill/>
          <a:ln>
            <a:noFill/>
          </a:ln>
        </p:spPr>
        <p:txBody>
          <a:bodyPr anchorCtr="0" anchor="t" bIns="68550" lIns="137150" spcFirstLastPara="1" rIns="137150" wrap="square" tIns="68550">
            <a:noAutofit/>
          </a:bodyPr>
          <a:lstStyle>
            <a:lvl1pPr indent="-228600" lvl="0" marL="457200" marR="0" algn="l">
              <a:lnSpc>
                <a:spcPct val="120000"/>
              </a:lnSpc>
              <a:spcBef>
                <a:spcPts val="1200"/>
              </a:spcBef>
              <a:spcAft>
                <a:spcPts val="0"/>
              </a:spcAft>
              <a:buClr>
                <a:srgbClr val="FF784B"/>
              </a:buClr>
              <a:buSzPts val="2800"/>
              <a:buFont typeface="Noto Sans Symbols"/>
              <a:buNone/>
              <a:defRPr b="0" i="0" sz="2800" u="none" cap="none" strike="noStrike">
                <a:solidFill>
                  <a:srgbClr val="003C50"/>
                </a:solidFill>
                <a:latin typeface="Open Sans SemiBold"/>
                <a:ea typeface="Open Sans SemiBold"/>
                <a:cs typeface="Open Sans SemiBold"/>
                <a:sym typeface="Open Sans SemiBold"/>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3" name="Google Shape;223;g3111015af4a_0_262"/>
          <p:cNvSpPr txBox="1"/>
          <p:nvPr>
            <p:ph idx="2" type="body"/>
          </p:nvPr>
        </p:nvSpPr>
        <p:spPr>
          <a:xfrm>
            <a:off x="9405479" y="2277533"/>
            <a:ext cx="8154600" cy="850800"/>
          </a:xfrm>
          <a:prstGeom prst="rect">
            <a:avLst/>
          </a:prstGeom>
          <a:noFill/>
          <a:ln>
            <a:noFill/>
          </a:ln>
        </p:spPr>
        <p:txBody>
          <a:bodyPr anchorCtr="0" anchor="t" bIns="68550" lIns="137150" spcFirstLastPara="1" rIns="137150" wrap="square" tIns="68550">
            <a:noAutofit/>
          </a:bodyPr>
          <a:lstStyle>
            <a:lvl1pPr indent="-228600" lvl="0" marL="457200" marR="0" algn="l">
              <a:lnSpc>
                <a:spcPct val="120000"/>
              </a:lnSpc>
              <a:spcBef>
                <a:spcPts val="1200"/>
              </a:spcBef>
              <a:spcAft>
                <a:spcPts val="0"/>
              </a:spcAft>
              <a:buClr>
                <a:srgbClr val="FF784B"/>
              </a:buClr>
              <a:buSzPts val="2800"/>
              <a:buFont typeface="Noto Sans Symbols"/>
              <a:buNone/>
              <a:defRPr b="0" i="0" sz="2800" u="none" cap="none" strike="noStrike">
                <a:solidFill>
                  <a:srgbClr val="003C50"/>
                </a:solidFill>
                <a:latin typeface="Open Sans SemiBold"/>
                <a:ea typeface="Open Sans SemiBold"/>
                <a:cs typeface="Open Sans SemiBold"/>
                <a:sym typeface="Open Sans SemiBold"/>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4" name="Google Shape;224;g3111015af4a_0_262"/>
          <p:cNvSpPr/>
          <p:nvPr>
            <p:ph idx="3" type="pic"/>
          </p:nvPr>
        </p:nvSpPr>
        <p:spPr>
          <a:xfrm>
            <a:off x="561976" y="3269459"/>
            <a:ext cx="8179800" cy="4857600"/>
          </a:xfrm>
          <a:prstGeom prst="rect">
            <a:avLst/>
          </a:prstGeom>
          <a:noFill/>
          <a:ln>
            <a:noFill/>
          </a:ln>
        </p:spPr>
      </p:sp>
      <p:sp>
        <p:nvSpPr>
          <p:cNvPr id="225" name="Google Shape;225;g3111015af4a_0_262"/>
          <p:cNvSpPr/>
          <p:nvPr>
            <p:ph idx="4" type="pic"/>
          </p:nvPr>
        </p:nvSpPr>
        <p:spPr>
          <a:xfrm>
            <a:off x="9408320" y="3281363"/>
            <a:ext cx="8160600" cy="4846800"/>
          </a:xfrm>
          <a:prstGeom prst="rect">
            <a:avLst/>
          </a:prstGeom>
          <a:noFill/>
          <a:ln>
            <a:noFill/>
          </a:ln>
        </p:spPr>
      </p:sp>
      <p:sp>
        <p:nvSpPr>
          <p:cNvPr id="226" name="Google Shape;226;g3111015af4a_0_262"/>
          <p:cNvSpPr txBox="1"/>
          <p:nvPr>
            <p:ph idx="5" type="body"/>
          </p:nvPr>
        </p:nvSpPr>
        <p:spPr>
          <a:xfrm>
            <a:off x="547227" y="8204201"/>
            <a:ext cx="8226600" cy="484800"/>
          </a:xfrm>
          <a:prstGeom prst="rect">
            <a:avLst/>
          </a:prstGeom>
          <a:noFill/>
          <a:ln>
            <a:noFill/>
          </a:ln>
        </p:spPr>
        <p:txBody>
          <a:bodyPr anchorCtr="0" anchor="t" bIns="68550" lIns="137150" spcFirstLastPara="1" rIns="137150" wrap="square" tIns="68550">
            <a:noAutofit/>
          </a:bodyPr>
          <a:lstStyle>
            <a:lvl1pPr indent="-228600" lvl="0" marL="457200" marR="0" algn="l">
              <a:lnSpc>
                <a:spcPct val="120000"/>
              </a:lnSpc>
              <a:spcBef>
                <a:spcPts val="1200"/>
              </a:spcBef>
              <a:spcAft>
                <a:spcPts val="0"/>
              </a:spcAft>
              <a:buClr>
                <a:srgbClr val="FF784B"/>
              </a:buClr>
              <a:buSzPts val="1400"/>
              <a:buFont typeface="Noto Sans Symbols"/>
              <a:buNone/>
              <a:defRPr b="0" i="0" sz="1400" u="none" cap="none" strike="noStrike">
                <a:solidFill>
                  <a:srgbClr val="003C50"/>
                </a:solidFill>
                <a:latin typeface="Open Sans"/>
                <a:ea typeface="Open Sans"/>
                <a:cs typeface="Open Sans"/>
                <a:sym typeface="Open Sans"/>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7" name="Google Shape;227;g3111015af4a_0_262"/>
          <p:cNvSpPr txBox="1"/>
          <p:nvPr>
            <p:ph idx="6" type="body"/>
          </p:nvPr>
        </p:nvSpPr>
        <p:spPr>
          <a:xfrm>
            <a:off x="9411827" y="8231718"/>
            <a:ext cx="8226600" cy="484800"/>
          </a:xfrm>
          <a:prstGeom prst="rect">
            <a:avLst/>
          </a:prstGeom>
          <a:noFill/>
          <a:ln>
            <a:noFill/>
          </a:ln>
        </p:spPr>
        <p:txBody>
          <a:bodyPr anchorCtr="0" anchor="t" bIns="68550" lIns="137150" spcFirstLastPara="1" rIns="137150" wrap="square" tIns="68550">
            <a:noAutofit/>
          </a:bodyPr>
          <a:lstStyle>
            <a:lvl1pPr indent="-228600" lvl="0" marL="457200" marR="0" algn="l">
              <a:lnSpc>
                <a:spcPct val="120000"/>
              </a:lnSpc>
              <a:spcBef>
                <a:spcPts val="1200"/>
              </a:spcBef>
              <a:spcAft>
                <a:spcPts val="0"/>
              </a:spcAft>
              <a:buClr>
                <a:srgbClr val="FF784B"/>
              </a:buClr>
              <a:buSzPts val="1400"/>
              <a:buFont typeface="Noto Sans Symbols"/>
              <a:buNone/>
              <a:defRPr b="0" i="0" sz="1400" u="none" cap="none" strike="noStrike">
                <a:solidFill>
                  <a:srgbClr val="003C50"/>
                </a:solidFill>
                <a:latin typeface="Open Sans"/>
                <a:ea typeface="Open Sans"/>
                <a:cs typeface="Open Sans"/>
                <a:sym typeface="Open Sans"/>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8" name="Google Shape;228;g3111015af4a_0_262"/>
          <p:cNvSpPr txBox="1"/>
          <p:nvPr>
            <p:ph idx="12" type="sldNum"/>
          </p:nvPr>
        </p:nvSpPr>
        <p:spPr>
          <a:xfrm>
            <a:off x="16587789" y="9208295"/>
            <a:ext cx="1038000" cy="502800"/>
          </a:xfrm>
          <a:prstGeom prst="rect">
            <a:avLst/>
          </a:prstGeom>
          <a:noFill/>
          <a:ln>
            <a:noFill/>
          </a:ln>
        </p:spPr>
        <p:txBody>
          <a:bodyPr anchorCtr="0" anchor="t" bIns="68550" lIns="137150" spcFirstLastPara="1" rIns="137150" wrap="square" tIns="68550">
            <a:noAutofit/>
          </a:bodyPr>
          <a:lstStyle>
            <a:lvl1pPr indent="0" lvl="0" marL="0" marR="0" algn="r">
              <a:spcBef>
                <a:spcPts val="0"/>
              </a:spcBef>
              <a:spcAft>
                <a:spcPts val="0"/>
              </a:spcAft>
              <a:buNone/>
              <a:defRPr sz="2800">
                <a:solidFill>
                  <a:srgbClr val="003C00"/>
                </a:solidFill>
                <a:latin typeface="Open Sans"/>
                <a:ea typeface="Open Sans"/>
                <a:cs typeface="Open Sans"/>
                <a:sym typeface="Open Sans"/>
              </a:defRPr>
            </a:lvl1pPr>
            <a:lvl2pPr indent="0" lvl="1" marL="0" marR="0" algn="r">
              <a:spcBef>
                <a:spcPts val="0"/>
              </a:spcBef>
              <a:spcAft>
                <a:spcPts val="0"/>
              </a:spcAft>
              <a:buNone/>
              <a:defRPr sz="2800">
                <a:solidFill>
                  <a:srgbClr val="003C00"/>
                </a:solidFill>
                <a:latin typeface="Open Sans"/>
                <a:ea typeface="Open Sans"/>
                <a:cs typeface="Open Sans"/>
                <a:sym typeface="Open Sans"/>
              </a:defRPr>
            </a:lvl2pPr>
            <a:lvl3pPr indent="0" lvl="2" marL="0" marR="0" algn="r">
              <a:spcBef>
                <a:spcPts val="0"/>
              </a:spcBef>
              <a:spcAft>
                <a:spcPts val="0"/>
              </a:spcAft>
              <a:buNone/>
              <a:defRPr sz="2800">
                <a:solidFill>
                  <a:srgbClr val="003C00"/>
                </a:solidFill>
                <a:latin typeface="Open Sans"/>
                <a:ea typeface="Open Sans"/>
                <a:cs typeface="Open Sans"/>
                <a:sym typeface="Open Sans"/>
              </a:defRPr>
            </a:lvl3pPr>
            <a:lvl4pPr indent="0" lvl="3" marL="0" marR="0" algn="r">
              <a:spcBef>
                <a:spcPts val="0"/>
              </a:spcBef>
              <a:spcAft>
                <a:spcPts val="0"/>
              </a:spcAft>
              <a:buNone/>
              <a:defRPr sz="2800">
                <a:solidFill>
                  <a:srgbClr val="003C00"/>
                </a:solidFill>
                <a:latin typeface="Open Sans"/>
                <a:ea typeface="Open Sans"/>
                <a:cs typeface="Open Sans"/>
                <a:sym typeface="Open Sans"/>
              </a:defRPr>
            </a:lvl4pPr>
            <a:lvl5pPr indent="0" lvl="4" marL="0" marR="0" algn="r">
              <a:spcBef>
                <a:spcPts val="0"/>
              </a:spcBef>
              <a:spcAft>
                <a:spcPts val="0"/>
              </a:spcAft>
              <a:buNone/>
              <a:defRPr sz="2800">
                <a:solidFill>
                  <a:srgbClr val="003C00"/>
                </a:solidFill>
                <a:latin typeface="Open Sans"/>
                <a:ea typeface="Open Sans"/>
                <a:cs typeface="Open Sans"/>
                <a:sym typeface="Open Sans"/>
              </a:defRPr>
            </a:lvl5pPr>
            <a:lvl6pPr indent="0" lvl="5" marL="0" marR="0" algn="r">
              <a:spcBef>
                <a:spcPts val="0"/>
              </a:spcBef>
              <a:spcAft>
                <a:spcPts val="0"/>
              </a:spcAft>
              <a:buNone/>
              <a:defRPr sz="2800">
                <a:solidFill>
                  <a:srgbClr val="003C00"/>
                </a:solidFill>
                <a:latin typeface="Open Sans"/>
                <a:ea typeface="Open Sans"/>
                <a:cs typeface="Open Sans"/>
                <a:sym typeface="Open Sans"/>
              </a:defRPr>
            </a:lvl6pPr>
            <a:lvl7pPr indent="0" lvl="6" marL="0" marR="0" algn="r">
              <a:spcBef>
                <a:spcPts val="0"/>
              </a:spcBef>
              <a:spcAft>
                <a:spcPts val="0"/>
              </a:spcAft>
              <a:buNone/>
              <a:defRPr sz="2800">
                <a:solidFill>
                  <a:srgbClr val="003C00"/>
                </a:solidFill>
                <a:latin typeface="Open Sans"/>
                <a:ea typeface="Open Sans"/>
                <a:cs typeface="Open Sans"/>
                <a:sym typeface="Open Sans"/>
              </a:defRPr>
            </a:lvl7pPr>
            <a:lvl8pPr indent="0" lvl="7" marL="0" marR="0" algn="r">
              <a:spcBef>
                <a:spcPts val="0"/>
              </a:spcBef>
              <a:spcAft>
                <a:spcPts val="0"/>
              </a:spcAft>
              <a:buNone/>
              <a:defRPr sz="2800">
                <a:solidFill>
                  <a:srgbClr val="003C00"/>
                </a:solidFill>
                <a:latin typeface="Open Sans"/>
                <a:ea typeface="Open Sans"/>
                <a:cs typeface="Open Sans"/>
                <a:sym typeface="Open Sans"/>
              </a:defRPr>
            </a:lvl8pPr>
            <a:lvl9pPr indent="0" lvl="8" marL="0" marR="0" algn="r">
              <a:spcBef>
                <a:spcPts val="0"/>
              </a:spcBef>
              <a:spcAft>
                <a:spcPts val="0"/>
              </a:spcAft>
              <a:buNone/>
              <a:defRPr sz="2800">
                <a:solidFill>
                  <a:srgbClr val="003C00"/>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229" name="Google Shape;229;g3111015af4a_0_262"/>
          <p:cNvSpPr txBox="1"/>
          <p:nvPr>
            <p:ph idx="7" type="body"/>
          </p:nvPr>
        </p:nvSpPr>
        <p:spPr>
          <a:xfrm>
            <a:off x="566277" y="629228"/>
            <a:ext cx="17002200" cy="987600"/>
          </a:xfrm>
          <a:prstGeom prst="rect">
            <a:avLst/>
          </a:prstGeom>
          <a:noFill/>
          <a:ln>
            <a:noFill/>
          </a:ln>
        </p:spPr>
        <p:txBody>
          <a:bodyPr anchorCtr="0" anchor="t" bIns="68550" lIns="137150" spcFirstLastPara="1" rIns="137150" wrap="square" tIns="68550">
            <a:noAutofit/>
          </a:bodyPr>
          <a:lstStyle>
            <a:lvl1pPr indent="-228600" lvl="0" marL="457200" marR="0" algn="l">
              <a:lnSpc>
                <a:spcPct val="90000"/>
              </a:lnSpc>
              <a:spcBef>
                <a:spcPts val="1200"/>
              </a:spcBef>
              <a:spcAft>
                <a:spcPts val="0"/>
              </a:spcAft>
              <a:buClr>
                <a:srgbClr val="FF784B"/>
              </a:buClr>
              <a:buSzPts val="4000"/>
              <a:buFont typeface="Noto Sans Symbols"/>
              <a:buNone/>
              <a:defRPr b="1" i="0" sz="4000" u="none" cap="none" strike="noStrike">
                <a:solidFill>
                  <a:srgbClr val="00A6B4"/>
                </a:solidFill>
                <a:latin typeface="Arial"/>
                <a:ea typeface="Arial"/>
                <a:cs typeface="Arial"/>
                <a:sym typeface="Arial"/>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dk2"/>
        </a:solidFill>
      </p:bgPr>
    </p:bg>
    <p:spTree>
      <p:nvGrpSpPr>
        <p:cNvPr id="230" name="Shape 230"/>
        <p:cNvGrpSpPr/>
        <p:nvPr/>
      </p:nvGrpSpPr>
      <p:grpSpPr>
        <a:xfrm>
          <a:off x="0" y="0"/>
          <a:ext cx="0" cy="0"/>
          <a:chOff x="0" y="0"/>
          <a:chExt cx="0" cy="0"/>
        </a:xfrm>
      </p:grpSpPr>
      <p:pic>
        <p:nvPicPr>
          <p:cNvPr id="231" name="Google Shape;231;g3111015af4a_0_272"/>
          <p:cNvPicPr preferRelativeResize="0"/>
          <p:nvPr/>
        </p:nvPicPr>
        <p:blipFill rotWithShape="1">
          <a:blip r:embed="rId2">
            <a:alphaModFix/>
          </a:blip>
          <a:srcRect b="0" l="0" r="0" t="0"/>
          <a:stretch/>
        </p:blipFill>
        <p:spPr>
          <a:xfrm>
            <a:off x="1" y="372"/>
            <a:ext cx="18485644" cy="10398176"/>
          </a:xfrm>
          <a:prstGeom prst="rect">
            <a:avLst/>
          </a:prstGeom>
          <a:noFill/>
          <a:ln>
            <a:noFill/>
          </a:ln>
        </p:spPr>
      </p:pic>
      <p:sp>
        <p:nvSpPr>
          <p:cNvPr id="232" name="Google Shape;232;g3111015af4a_0_272"/>
          <p:cNvSpPr txBox="1"/>
          <p:nvPr>
            <p:ph type="ctrTitle"/>
          </p:nvPr>
        </p:nvSpPr>
        <p:spPr>
          <a:xfrm>
            <a:off x="370611" y="7051741"/>
            <a:ext cx="12249600" cy="2023200"/>
          </a:xfrm>
          <a:prstGeom prst="rect">
            <a:avLst/>
          </a:prstGeom>
          <a:noFill/>
          <a:ln>
            <a:noFill/>
          </a:ln>
        </p:spPr>
        <p:txBody>
          <a:bodyPr anchorCtr="0" anchor="t" bIns="68550" lIns="137150" spcFirstLastPara="1" rIns="137150" wrap="square" tIns="68550">
            <a:noAutofit/>
          </a:bodyPr>
          <a:lstStyle>
            <a:lvl1pPr lvl="0" marR="0" algn="l">
              <a:lnSpc>
                <a:spcPct val="90000"/>
              </a:lnSpc>
              <a:spcBef>
                <a:spcPts val="0"/>
              </a:spcBef>
              <a:spcAft>
                <a:spcPts val="0"/>
              </a:spcAft>
              <a:buSzPts val="2200"/>
              <a:buNone/>
              <a:defRPr b="1" i="0" sz="5000" u="none" cap="none" strike="noStrike">
                <a:solidFill>
                  <a:srgbClr val="FFFFFF"/>
                </a:solidFill>
                <a:latin typeface="Arial"/>
                <a:ea typeface="Arial"/>
                <a:cs typeface="Arial"/>
                <a:sym typeface="Arial"/>
              </a:defRPr>
            </a:lvl1pPr>
            <a:lvl2pPr lvl="1" marR="0" algn="l">
              <a:lnSpc>
                <a:spcPct val="90000"/>
              </a:lnSpc>
              <a:spcBef>
                <a:spcPts val="0"/>
              </a:spcBef>
              <a:spcAft>
                <a:spcPts val="0"/>
              </a:spcAft>
              <a:buSzPts val="2200"/>
              <a:buNone/>
              <a:defRPr b="1" i="0" sz="4000" u="none" cap="none" strike="noStrike">
                <a:solidFill>
                  <a:schemeClr val="lt2"/>
                </a:solidFill>
                <a:latin typeface="Open Sans"/>
                <a:ea typeface="Open Sans"/>
                <a:cs typeface="Open Sans"/>
                <a:sym typeface="Open Sans"/>
              </a:defRPr>
            </a:lvl2pPr>
            <a:lvl3pPr lvl="2" marR="0" algn="l">
              <a:lnSpc>
                <a:spcPct val="90000"/>
              </a:lnSpc>
              <a:spcBef>
                <a:spcPts val="0"/>
              </a:spcBef>
              <a:spcAft>
                <a:spcPts val="0"/>
              </a:spcAft>
              <a:buSzPts val="2200"/>
              <a:buNone/>
              <a:defRPr b="1" i="0" sz="4000" u="none" cap="none" strike="noStrike">
                <a:solidFill>
                  <a:schemeClr val="lt2"/>
                </a:solidFill>
                <a:latin typeface="Open Sans"/>
                <a:ea typeface="Open Sans"/>
                <a:cs typeface="Open Sans"/>
                <a:sym typeface="Open Sans"/>
              </a:defRPr>
            </a:lvl3pPr>
            <a:lvl4pPr lvl="3" marR="0" algn="l">
              <a:lnSpc>
                <a:spcPct val="90000"/>
              </a:lnSpc>
              <a:spcBef>
                <a:spcPts val="0"/>
              </a:spcBef>
              <a:spcAft>
                <a:spcPts val="0"/>
              </a:spcAft>
              <a:buSzPts val="2200"/>
              <a:buNone/>
              <a:defRPr b="1" i="0" sz="4000" u="none" cap="none" strike="noStrike">
                <a:solidFill>
                  <a:schemeClr val="lt2"/>
                </a:solidFill>
                <a:latin typeface="Open Sans"/>
                <a:ea typeface="Open Sans"/>
                <a:cs typeface="Open Sans"/>
                <a:sym typeface="Open Sans"/>
              </a:defRPr>
            </a:lvl4pPr>
            <a:lvl5pPr lvl="4" marR="0" algn="l">
              <a:lnSpc>
                <a:spcPct val="90000"/>
              </a:lnSpc>
              <a:spcBef>
                <a:spcPts val="0"/>
              </a:spcBef>
              <a:spcAft>
                <a:spcPts val="0"/>
              </a:spcAft>
              <a:buSzPts val="2200"/>
              <a:buNone/>
              <a:defRPr b="1" i="0" sz="4000" u="none" cap="none" strike="noStrike">
                <a:solidFill>
                  <a:schemeClr val="lt2"/>
                </a:solidFill>
                <a:latin typeface="Open Sans"/>
                <a:ea typeface="Open Sans"/>
                <a:cs typeface="Open Sans"/>
                <a:sym typeface="Open Sans"/>
              </a:defRPr>
            </a:lvl5pPr>
            <a:lvl6pPr lvl="5" marR="0" algn="l">
              <a:lnSpc>
                <a:spcPct val="90000"/>
              </a:lnSpc>
              <a:spcBef>
                <a:spcPts val="0"/>
              </a:spcBef>
              <a:spcAft>
                <a:spcPts val="0"/>
              </a:spcAft>
              <a:buSzPts val="2200"/>
              <a:buNone/>
              <a:defRPr b="1" i="0" sz="4000" u="none" cap="none" strike="noStrike">
                <a:solidFill>
                  <a:schemeClr val="lt2"/>
                </a:solidFill>
                <a:latin typeface="Open Sans"/>
                <a:ea typeface="Open Sans"/>
                <a:cs typeface="Open Sans"/>
                <a:sym typeface="Open Sans"/>
              </a:defRPr>
            </a:lvl6pPr>
            <a:lvl7pPr lvl="6" marR="0" algn="l">
              <a:lnSpc>
                <a:spcPct val="90000"/>
              </a:lnSpc>
              <a:spcBef>
                <a:spcPts val="0"/>
              </a:spcBef>
              <a:spcAft>
                <a:spcPts val="0"/>
              </a:spcAft>
              <a:buSzPts val="2200"/>
              <a:buNone/>
              <a:defRPr b="1" i="0" sz="4000" u="none" cap="none" strike="noStrike">
                <a:solidFill>
                  <a:schemeClr val="lt2"/>
                </a:solidFill>
                <a:latin typeface="Open Sans"/>
                <a:ea typeface="Open Sans"/>
                <a:cs typeface="Open Sans"/>
                <a:sym typeface="Open Sans"/>
              </a:defRPr>
            </a:lvl7pPr>
            <a:lvl8pPr lvl="7" marR="0" algn="l">
              <a:lnSpc>
                <a:spcPct val="90000"/>
              </a:lnSpc>
              <a:spcBef>
                <a:spcPts val="0"/>
              </a:spcBef>
              <a:spcAft>
                <a:spcPts val="0"/>
              </a:spcAft>
              <a:buSzPts val="2200"/>
              <a:buNone/>
              <a:defRPr b="1" i="0" sz="4000" u="none" cap="none" strike="noStrike">
                <a:solidFill>
                  <a:schemeClr val="lt2"/>
                </a:solidFill>
                <a:latin typeface="Open Sans"/>
                <a:ea typeface="Open Sans"/>
                <a:cs typeface="Open Sans"/>
                <a:sym typeface="Open Sans"/>
              </a:defRPr>
            </a:lvl8pPr>
            <a:lvl9pPr lvl="8" marR="0" algn="l">
              <a:lnSpc>
                <a:spcPct val="90000"/>
              </a:lnSpc>
              <a:spcBef>
                <a:spcPts val="0"/>
              </a:spcBef>
              <a:spcAft>
                <a:spcPts val="0"/>
              </a:spcAft>
              <a:buSzPts val="2200"/>
              <a:buNone/>
              <a:defRPr b="1" i="0" sz="4000" u="none" cap="none" strike="noStrike">
                <a:solidFill>
                  <a:schemeClr val="lt2"/>
                </a:solidFill>
                <a:latin typeface="Open Sans"/>
                <a:ea typeface="Open Sans"/>
                <a:cs typeface="Open Sans"/>
                <a:sym typeface="Open Sans"/>
              </a:defRPr>
            </a:lvl9pPr>
          </a:lstStyle>
          <a:p/>
        </p:txBody>
      </p:sp>
      <p:sp>
        <p:nvSpPr>
          <p:cNvPr id="233" name="Google Shape;233;g3111015af4a_0_272"/>
          <p:cNvSpPr txBox="1"/>
          <p:nvPr>
            <p:ph idx="1" type="subTitle"/>
          </p:nvPr>
        </p:nvSpPr>
        <p:spPr>
          <a:xfrm>
            <a:off x="370611" y="9189032"/>
            <a:ext cx="12229800" cy="717000"/>
          </a:xfrm>
          <a:prstGeom prst="rect">
            <a:avLst/>
          </a:prstGeom>
          <a:noFill/>
          <a:ln>
            <a:noFill/>
          </a:ln>
        </p:spPr>
        <p:txBody>
          <a:bodyPr anchorCtr="0" anchor="t" bIns="68550" lIns="137150" spcFirstLastPara="1" rIns="137150" wrap="square" tIns="68550">
            <a:noAutofit/>
          </a:bodyPr>
          <a:lstStyle>
            <a:lvl1pPr lvl="0" marR="0" algn="l">
              <a:lnSpc>
                <a:spcPct val="90000"/>
              </a:lnSpc>
              <a:spcBef>
                <a:spcPts val="1200"/>
              </a:spcBef>
              <a:spcAft>
                <a:spcPts val="0"/>
              </a:spcAft>
              <a:buClr>
                <a:srgbClr val="FF784B"/>
              </a:buClr>
              <a:buSzPts val="3200"/>
              <a:buFont typeface="Noto Sans Symbols"/>
              <a:buNone/>
              <a:defRPr b="0" i="1" sz="3200" u="none" cap="none" strike="noStrike">
                <a:solidFill>
                  <a:srgbClr val="FFFFFF"/>
                </a:solidFill>
                <a:latin typeface="Arial"/>
                <a:ea typeface="Arial"/>
                <a:cs typeface="Arial"/>
                <a:sym typeface="Arial"/>
              </a:defRPr>
            </a:lvl1pPr>
            <a:lvl2pPr lvl="1" marR="0" algn="ctr">
              <a:lnSpc>
                <a:spcPct val="90000"/>
              </a:lnSpc>
              <a:spcBef>
                <a:spcPts val="600"/>
              </a:spcBef>
              <a:spcAft>
                <a:spcPts val="0"/>
              </a:spcAft>
              <a:buClr>
                <a:srgbClr val="FF784B"/>
              </a:buClr>
              <a:buSzPts val="2200"/>
              <a:buFont typeface="Noto Sans Symbols"/>
              <a:buNone/>
              <a:defRPr b="0" i="0" sz="2200" u="none" cap="none" strike="noStrike">
                <a:solidFill>
                  <a:schemeClr val="lt1"/>
                </a:solidFill>
                <a:latin typeface="Open Sans"/>
                <a:ea typeface="Open Sans"/>
                <a:cs typeface="Open Sans"/>
                <a:sym typeface="Open Sans"/>
              </a:defRPr>
            </a:lvl2pPr>
            <a:lvl3pPr lvl="2" marR="0" algn="ctr">
              <a:lnSpc>
                <a:spcPct val="90000"/>
              </a:lnSpc>
              <a:spcBef>
                <a:spcPts val="600"/>
              </a:spcBef>
              <a:spcAft>
                <a:spcPts val="0"/>
              </a:spcAft>
              <a:buClr>
                <a:srgbClr val="FF784B"/>
              </a:buClr>
              <a:buSzPts val="2200"/>
              <a:buFont typeface="Noto Sans Symbols"/>
              <a:buNone/>
              <a:defRPr b="0" i="0" sz="2200" u="none" cap="none" strike="noStrike">
                <a:solidFill>
                  <a:schemeClr val="lt1"/>
                </a:solidFill>
                <a:latin typeface="Open Sans"/>
                <a:ea typeface="Open Sans"/>
                <a:cs typeface="Open Sans"/>
                <a:sym typeface="Open Sans"/>
              </a:defRPr>
            </a:lvl3pPr>
            <a:lvl4pPr lvl="3" marR="0" algn="ctr">
              <a:lnSpc>
                <a:spcPct val="90000"/>
              </a:lnSpc>
              <a:spcBef>
                <a:spcPts val="600"/>
              </a:spcBef>
              <a:spcAft>
                <a:spcPts val="0"/>
              </a:spcAft>
              <a:buClr>
                <a:srgbClr val="FF784B"/>
              </a:buClr>
              <a:buSzPts val="2200"/>
              <a:buFont typeface="Noto Sans Symbols"/>
              <a:buNone/>
              <a:defRPr b="0" i="0" sz="2200" u="none" cap="none" strike="noStrike">
                <a:solidFill>
                  <a:schemeClr val="lt1"/>
                </a:solidFill>
                <a:latin typeface="Open Sans"/>
                <a:ea typeface="Open Sans"/>
                <a:cs typeface="Open Sans"/>
                <a:sym typeface="Open Sans"/>
              </a:defRPr>
            </a:lvl4pPr>
            <a:lvl5pPr lvl="4" marR="0" algn="ctr">
              <a:lnSpc>
                <a:spcPct val="90000"/>
              </a:lnSpc>
              <a:spcBef>
                <a:spcPts val="600"/>
              </a:spcBef>
              <a:spcAft>
                <a:spcPts val="0"/>
              </a:spcAft>
              <a:buClr>
                <a:srgbClr val="FF784B"/>
              </a:buClr>
              <a:buSzPts val="2200"/>
              <a:buFont typeface="Noto Sans Symbols"/>
              <a:buNone/>
              <a:defRPr b="0" i="0" sz="2200" u="none" cap="none" strike="noStrike">
                <a:solidFill>
                  <a:schemeClr val="lt1"/>
                </a:solidFill>
                <a:latin typeface="Open Sans"/>
                <a:ea typeface="Open Sans"/>
                <a:cs typeface="Open Sans"/>
                <a:sym typeface="Open Sans"/>
              </a:defRPr>
            </a:lvl5pPr>
            <a:lvl6pPr lvl="5" marR="0" algn="ctr">
              <a:lnSpc>
                <a:spcPct val="90000"/>
              </a:lnSpc>
              <a:spcBef>
                <a:spcPts val="6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6pPr>
            <a:lvl7pPr lvl="6" marR="0" algn="ctr">
              <a:lnSpc>
                <a:spcPct val="90000"/>
              </a:lnSpc>
              <a:spcBef>
                <a:spcPts val="6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7pPr>
            <a:lvl8pPr lvl="7" marR="0" algn="ctr">
              <a:lnSpc>
                <a:spcPct val="90000"/>
              </a:lnSpc>
              <a:spcBef>
                <a:spcPts val="6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8pPr>
            <a:lvl9pPr lvl="8" marR="0" algn="ctr">
              <a:lnSpc>
                <a:spcPct val="90000"/>
              </a:lnSpc>
              <a:spcBef>
                <a:spcPts val="6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34" name="Shape 234"/>
        <p:cNvGrpSpPr/>
        <p:nvPr/>
      </p:nvGrpSpPr>
      <p:grpSpPr>
        <a:xfrm>
          <a:off x="0" y="0"/>
          <a:ext cx="0" cy="0"/>
          <a:chOff x="0" y="0"/>
          <a:chExt cx="0" cy="0"/>
        </a:xfrm>
      </p:grpSpPr>
      <p:pic>
        <p:nvPicPr>
          <p:cNvPr descr="bpda_powerpoint_examples_Cover Page_Option B.png" id="235" name="Google Shape;235;g3111015af4a_0_276"/>
          <p:cNvPicPr preferRelativeResize="0"/>
          <p:nvPr/>
        </p:nvPicPr>
        <p:blipFill rotWithShape="1">
          <a:blip r:embed="rId2">
            <a:alphaModFix/>
          </a:blip>
          <a:srcRect b="0" l="0" r="0" t="0"/>
          <a:stretch/>
        </p:blipFill>
        <p:spPr>
          <a:xfrm>
            <a:off x="0" y="1"/>
            <a:ext cx="18461827" cy="10387014"/>
          </a:xfrm>
          <a:prstGeom prst="rect">
            <a:avLst/>
          </a:prstGeom>
          <a:noFill/>
          <a:ln>
            <a:noFill/>
          </a:ln>
        </p:spPr>
      </p:pic>
      <p:cxnSp>
        <p:nvCxnSpPr>
          <p:cNvPr id="236" name="Google Shape;236;g3111015af4a_0_276"/>
          <p:cNvCxnSpPr/>
          <p:nvPr/>
        </p:nvCxnSpPr>
        <p:spPr>
          <a:xfrm>
            <a:off x="371478" y="8936832"/>
            <a:ext cx="10799400" cy="0"/>
          </a:xfrm>
          <a:prstGeom prst="straightConnector1">
            <a:avLst/>
          </a:prstGeom>
          <a:noFill/>
          <a:ln cap="flat" cmpd="sng" w="12700">
            <a:solidFill>
              <a:schemeClr val="lt1"/>
            </a:solidFill>
            <a:prstDash val="solid"/>
            <a:miter lim="800000"/>
            <a:headEnd len="sm" w="sm" type="none"/>
            <a:tailEnd len="sm" w="sm" type="none"/>
          </a:ln>
        </p:spPr>
      </p:cxnSp>
      <p:pic>
        <p:nvPicPr>
          <p:cNvPr descr="BPDAInitialismOutlineLogo_RGB_White.png" id="237" name="Google Shape;237;g3111015af4a_0_276"/>
          <p:cNvPicPr preferRelativeResize="0"/>
          <p:nvPr/>
        </p:nvPicPr>
        <p:blipFill rotWithShape="1">
          <a:blip r:embed="rId3">
            <a:alphaModFix/>
          </a:blip>
          <a:srcRect b="0" l="0" r="0" t="0"/>
          <a:stretch/>
        </p:blipFill>
        <p:spPr>
          <a:xfrm>
            <a:off x="14225588" y="8281991"/>
            <a:ext cx="4241009" cy="2509838"/>
          </a:xfrm>
          <a:prstGeom prst="rect">
            <a:avLst/>
          </a:prstGeom>
          <a:noFill/>
          <a:ln>
            <a:noFill/>
          </a:ln>
        </p:spPr>
      </p:pic>
      <p:sp>
        <p:nvSpPr>
          <p:cNvPr id="238" name="Google Shape;238;g3111015af4a_0_276"/>
          <p:cNvSpPr txBox="1"/>
          <p:nvPr>
            <p:ph type="ctrTitle"/>
          </p:nvPr>
        </p:nvSpPr>
        <p:spPr>
          <a:xfrm>
            <a:off x="370610" y="5649024"/>
            <a:ext cx="12133200" cy="2023200"/>
          </a:xfrm>
          <a:prstGeom prst="rect">
            <a:avLst/>
          </a:prstGeom>
          <a:noFill/>
          <a:ln>
            <a:noFill/>
          </a:ln>
        </p:spPr>
        <p:txBody>
          <a:bodyPr anchorCtr="0" anchor="t" bIns="68550" lIns="137150" spcFirstLastPara="1" rIns="137150" wrap="square" tIns="68550">
            <a:noAutofit/>
          </a:bodyPr>
          <a:lstStyle>
            <a:lvl1pPr lvl="0" marR="0" algn="l">
              <a:lnSpc>
                <a:spcPct val="90000"/>
              </a:lnSpc>
              <a:spcBef>
                <a:spcPts val="0"/>
              </a:spcBef>
              <a:spcAft>
                <a:spcPts val="0"/>
              </a:spcAft>
              <a:buSzPts val="2200"/>
              <a:buNone/>
              <a:defRPr b="1" i="0" sz="5000" u="none" cap="none" strike="noStrike">
                <a:solidFill>
                  <a:srgbClr val="FFFFFF"/>
                </a:solidFill>
                <a:latin typeface="Arial"/>
                <a:ea typeface="Arial"/>
                <a:cs typeface="Arial"/>
                <a:sym typeface="Arial"/>
              </a:defRPr>
            </a:lvl1pPr>
            <a:lvl2pPr lvl="1"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2pPr>
            <a:lvl3pPr lvl="2"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3pPr>
            <a:lvl4pPr lvl="3"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4pPr>
            <a:lvl5pPr lvl="4"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5pPr>
            <a:lvl6pPr lvl="5"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6pPr>
            <a:lvl7pPr lvl="6"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7pPr>
            <a:lvl8pPr lvl="7"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8pPr>
            <a:lvl9pPr lvl="8"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9pPr>
          </a:lstStyle>
          <a:p/>
        </p:txBody>
      </p:sp>
      <p:sp>
        <p:nvSpPr>
          <p:cNvPr id="239" name="Google Shape;239;g3111015af4a_0_276"/>
          <p:cNvSpPr txBox="1"/>
          <p:nvPr>
            <p:ph idx="1" type="subTitle"/>
          </p:nvPr>
        </p:nvSpPr>
        <p:spPr>
          <a:xfrm>
            <a:off x="370611" y="7907537"/>
            <a:ext cx="10800600" cy="717000"/>
          </a:xfrm>
          <a:prstGeom prst="rect">
            <a:avLst/>
          </a:prstGeom>
          <a:noFill/>
          <a:ln>
            <a:noFill/>
          </a:ln>
        </p:spPr>
        <p:txBody>
          <a:bodyPr anchorCtr="0" anchor="t" bIns="68550" lIns="137150" spcFirstLastPara="1" rIns="137150" wrap="square" tIns="68550">
            <a:noAutofit/>
          </a:bodyPr>
          <a:lstStyle>
            <a:lvl1pPr lvl="0" marR="0" algn="l">
              <a:lnSpc>
                <a:spcPct val="90000"/>
              </a:lnSpc>
              <a:spcBef>
                <a:spcPts val="1200"/>
              </a:spcBef>
              <a:spcAft>
                <a:spcPts val="0"/>
              </a:spcAft>
              <a:buClr>
                <a:srgbClr val="FF784B"/>
              </a:buClr>
              <a:buSzPts val="3200"/>
              <a:buFont typeface="Noto Sans Symbols"/>
              <a:buNone/>
              <a:defRPr b="0" i="1" sz="3200" u="none" cap="none" strike="noStrike">
                <a:solidFill>
                  <a:srgbClr val="FFFFFF"/>
                </a:solidFill>
                <a:latin typeface="Arial"/>
                <a:ea typeface="Arial"/>
                <a:cs typeface="Arial"/>
                <a:sym typeface="Arial"/>
              </a:defRPr>
            </a:lvl1pPr>
            <a:lvl2pPr lvl="1" marR="0" algn="ctr">
              <a:lnSpc>
                <a:spcPct val="90000"/>
              </a:lnSpc>
              <a:spcBef>
                <a:spcPts val="600"/>
              </a:spcBef>
              <a:spcAft>
                <a:spcPts val="0"/>
              </a:spcAft>
              <a:buClr>
                <a:srgbClr val="FF784B"/>
              </a:buClr>
              <a:buSzPts val="2200"/>
              <a:buFont typeface="Noto Sans Symbols"/>
              <a:buNone/>
              <a:defRPr b="0" i="0" sz="2200" u="none" cap="none" strike="noStrike">
                <a:solidFill>
                  <a:srgbClr val="888F95"/>
                </a:solidFill>
                <a:latin typeface="Open Sans"/>
                <a:ea typeface="Open Sans"/>
                <a:cs typeface="Open Sans"/>
                <a:sym typeface="Open Sans"/>
              </a:defRPr>
            </a:lvl2pPr>
            <a:lvl3pPr lvl="2" marR="0" algn="ctr">
              <a:lnSpc>
                <a:spcPct val="90000"/>
              </a:lnSpc>
              <a:spcBef>
                <a:spcPts val="600"/>
              </a:spcBef>
              <a:spcAft>
                <a:spcPts val="0"/>
              </a:spcAft>
              <a:buClr>
                <a:srgbClr val="FF784B"/>
              </a:buClr>
              <a:buSzPts val="2200"/>
              <a:buFont typeface="Noto Sans Symbols"/>
              <a:buNone/>
              <a:defRPr b="0" i="0" sz="2200" u="none" cap="none" strike="noStrike">
                <a:solidFill>
                  <a:srgbClr val="888F95"/>
                </a:solidFill>
                <a:latin typeface="Open Sans"/>
                <a:ea typeface="Open Sans"/>
                <a:cs typeface="Open Sans"/>
                <a:sym typeface="Open Sans"/>
              </a:defRPr>
            </a:lvl3pPr>
            <a:lvl4pPr lvl="3" marR="0" algn="ctr">
              <a:lnSpc>
                <a:spcPct val="90000"/>
              </a:lnSpc>
              <a:spcBef>
                <a:spcPts val="600"/>
              </a:spcBef>
              <a:spcAft>
                <a:spcPts val="0"/>
              </a:spcAft>
              <a:buClr>
                <a:srgbClr val="FF784B"/>
              </a:buClr>
              <a:buSzPts val="2200"/>
              <a:buFont typeface="Noto Sans Symbols"/>
              <a:buNone/>
              <a:defRPr b="0" i="0" sz="2200" u="none" cap="none" strike="noStrike">
                <a:solidFill>
                  <a:srgbClr val="888F95"/>
                </a:solidFill>
                <a:latin typeface="Open Sans"/>
                <a:ea typeface="Open Sans"/>
                <a:cs typeface="Open Sans"/>
                <a:sym typeface="Open Sans"/>
              </a:defRPr>
            </a:lvl4pPr>
            <a:lvl5pPr lvl="4" marR="0" algn="ctr">
              <a:lnSpc>
                <a:spcPct val="90000"/>
              </a:lnSpc>
              <a:spcBef>
                <a:spcPts val="600"/>
              </a:spcBef>
              <a:spcAft>
                <a:spcPts val="0"/>
              </a:spcAft>
              <a:buClr>
                <a:srgbClr val="FF784B"/>
              </a:buClr>
              <a:buSzPts val="2200"/>
              <a:buFont typeface="Noto Sans Symbols"/>
              <a:buNone/>
              <a:defRPr b="0" i="0" sz="2200" u="none" cap="none" strike="noStrike">
                <a:solidFill>
                  <a:srgbClr val="888F95"/>
                </a:solidFill>
                <a:latin typeface="Open Sans"/>
                <a:ea typeface="Open Sans"/>
                <a:cs typeface="Open Sans"/>
                <a:sym typeface="Open Sans"/>
              </a:defRPr>
            </a:lvl5pPr>
            <a:lvl6pPr lvl="5" marR="0" algn="ctr">
              <a:lnSpc>
                <a:spcPct val="90000"/>
              </a:lnSpc>
              <a:spcBef>
                <a:spcPts val="600"/>
              </a:spcBef>
              <a:spcAft>
                <a:spcPts val="0"/>
              </a:spcAft>
              <a:buClr>
                <a:srgbClr val="888F95"/>
              </a:buClr>
              <a:buSzPts val="2000"/>
              <a:buFont typeface="Arial"/>
              <a:buNone/>
              <a:defRPr b="0" i="0" sz="2000" u="none" cap="none" strike="noStrike">
                <a:solidFill>
                  <a:srgbClr val="888F95"/>
                </a:solidFill>
                <a:latin typeface="Calibri"/>
                <a:ea typeface="Calibri"/>
                <a:cs typeface="Calibri"/>
                <a:sym typeface="Calibri"/>
              </a:defRPr>
            </a:lvl6pPr>
            <a:lvl7pPr lvl="6" marR="0" algn="ctr">
              <a:lnSpc>
                <a:spcPct val="90000"/>
              </a:lnSpc>
              <a:spcBef>
                <a:spcPts val="600"/>
              </a:spcBef>
              <a:spcAft>
                <a:spcPts val="0"/>
              </a:spcAft>
              <a:buClr>
                <a:srgbClr val="888F95"/>
              </a:buClr>
              <a:buSzPts val="2000"/>
              <a:buFont typeface="Arial"/>
              <a:buNone/>
              <a:defRPr b="0" i="0" sz="2000" u="none" cap="none" strike="noStrike">
                <a:solidFill>
                  <a:srgbClr val="888F95"/>
                </a:solidFill>
                <a:latin typeface="Calibri"/>
                <a:ea typeface="Calibri"/>
                <a:cs typeface="Calibri"/>
                <a:sym typeface="Calibri"/>
              </a:defRPr>
            </a:lvl7pPr>
            <a:lvl8pPr lvl="7" marR="0" algn="ctr">
              <a:lnSpc>
                <a:spcPct val="90000"/>
              </a:lnSpc>
              <a:spcBef>
                <a:spcPts val="600"/>
              </a:spcBef>
              <a:spcAft>
                <a:spcPts val="0"/>
              </a:spcAft>
              <a:buClr>
                <a:srgbClr val="888F95"/>
              </a:buClr>
              <a:buSzPts val="2000"/>
              <a:buFont typeface="Arial"/>
              <a:buNone/>
              <a:defRPr b="0" i="0" sz="2000" u="none" cap="none" strike="noStrike">
                <a:solidFill>
                  <a:srgbClr val="888F95"/>
                </a:solidFill>
                <a:latin typeface="Calibri"/>
                <a:ea typeface="Calibri"/>
                <a:cs typeface="Calibri"/>
                <a:sym typeface="Calibri"/>
              </a:defRPr>
            </a:lvl8pPr>
            <a:lvl9pPr lvl="8" marR="0" algn="ctr">
              <a:lnSpc>
                <a:spcPct val="90000"/>
              </a:lnSpc>
              <a:spcBef>
                <a:spcPts val="600"/>
              </a:spcBef>
              <a:spcAft>
                <a:spcPts val="0"/>
              </a:spcAft>
              <a:buClr>
                <a:srgbClr val="888F95"/>
              </a:buClr>
              <a:buSzPts val="2000"/>
              <a:buFont typeface="Arial"/>
              <a:buNone/>
              <a:defRPr b="0" i="0" sz="2000" u="none" cap="none" strike="noStrike">
                <a:solidFill>
                  <a:srgbClr val="888F95"/>
                </a:solidFill>
                <a:latin typeface="Calibri"/>
                <a:ea typeface="Calibri"/>
                <a:cs typeface="Calibri"/>
                <a:sym typeface="Calibri"/>
              </a:defRPr>
            </a:lvl9pPr>
          </a:lstStyle>
          <a:p/>
        </p:txBody>
      </p:sp>
      <p:sp>
        <p:nvSpPr>
          <p:cNvPr id="240" name="Google Shape;240;g3111015af4a_0_276"/>
          <p:cNvSpPr txBox="1"/>
          <p:nvPr>
            <p:ph idx="2" type="body"/>
          </p:nvPr>
        </p:nvSpPr>
        <p:spPr>
          <a:xfrm>
            <a:off x="371476" y="9244013"/>
            <a:ext cx="8496600" cy="717000"/>
          </a:xfrm>
          <a:prstGeom prst="rect">
            <a:avLst/>
          </a:prstGeom>
          <a:noFill/>
          <a:ln>
            <a:noFill/>
          </a:ln>
        </p:spPr>
        <p:txBody>
          <a:bodyPr anchorCtr="0" anchor="t" bIns="68550" lIns="137150" spcFirstLastPara="1" rIns="137150" wrap="square" tIns="68550">
            <a:noAutofit/>
          </a:bodyPr>
          <a:lstStyle>
            <a:lvl1pPr indent="-228600" lvl="0" marL="457200" marR="0" algn="l">
              <a:lnSpc>
                <a:spcPct val="90000"/>
              </a:lnSpc>
              <a:spcBef>
                <a:spcPts val="1200"/>
              </a:spcBef>
              <a:spcAft>
                <a:spcPts val="0"/>
              </a:spcAft>
              <a:buClr>
                <a:srgbClr val="FF784B"/>
              </a:buClr>
              <a:buSzPts val="2000"/>
              <a:buFont typeface="Noto Sans Symbols"/>
              <a:buNone/>
              <a:defRPr b="0" i="0" sz="2000" u="none" cap="none" strike="noStrike">
                <a:solidFill>
                  <a:schemeClr val="lt1"/>
                </a:solidFill>
                <a:latin typeface="Arial"/>
                <a:ea typeface="Arial"/>
                <a:cs typeface="Arial"/>
                <a:sym typeface="Arial"/>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ption 2 ">
  <p:cSld name="Title Option 2 ">
    <p:spTree>
      <p:nvGrpSpPr>
        <p:cNvPr id="241" name="Shape 241"/>
        <p:cNvGrpSpPr/>
        <p:nvPr/>
      </p:nvGrpSpPr>
      <p:grpSpPr>
        <a:xfrm>
          <a:off x="0" y="0"/>
          <a:ext cx="0" cy="0"/>
          <a:chOff x="0" y="0"/>
          <a:chExt cx="0" cy="0"/>
        </a:xfrm>
      </p:grpSpPr>
      <p:pic>
        <p:nvPicPr>
          <p:cNvPr descr="bpda_powerpoint_examples_Cover Page_Option C.png" id="242" name="Google Shape;242;g3111015af4a_0_283"/>
          <p:cNvPicPr preferRelativeResize="0"/>
          <p:nvPr/>
        </p:nvPicPr>
        <p:blipFill rotWithShape="1">
          <a:blip r:embed="rId2">
            <a:alphaModFix/>
          </a:blip>
          <a:srcRect b="0" l="0" r="0" t="0"/>
          <a:stretch/>
        </p:blipFill>
        <p:spPr>
          <a:xfrm>
            <a:off x="1" y="-21429"/>
            <a:ext cx="18485651" cy="10420355"/>
          </a:xfrm>
          <a:prstGeom prst="rect">
            <a:avLst/>
          </a:prstGeom>
          <a:noFill/>
          <a:ln>
            <a:noFill/>
          </a:ln>
        </p:spPr>
      </p:pic>
      <p:pic>
        <p:nvPicPr>
          <p:cNvPr descr="BPDALogo_RGB_BlueAndWhite.png" id="243" name="Google Shape;243;g3111015af4a_0_283"/>
          <p:cNvPicPr preferRelativeResize="0"/>
          <p:nvPr/>
        </p:nvPicPr>
        <p:blipFill rotWithShape="1">
          <a:blip r:embed="rId3">
            <a:alphaModFix/>
          </a:blip>
          <a:srcRect b="0" l="0" r="0" t="0"/>
          <a:stretch/>
        </p:blipFill>
        <p:spPr>
          <a:xfrm>
            <a:off x="214314" y="8665370"/>
            <a:ext cx="4443412" cy="1524001"/>
          </a:xfrm>
          <a:prstGeom prst="rect">
            <a:avLst/>
          </a:prstGeom>
          <a:noFill/>
          <a:ln>
            <a:noFill/>
          </a:ln>
        </p:spPr>
      </p:pic>
      <p:sp>
        <p:nvSpPr>
          <p:cNvPr id="244" name="Google Shape;244;g3111015af4a_0_283"/>
          <p:cNvSpPr txBox="1"/>
          <p:nvPr>
            <p:ph type="ctrTitle"/>
          </p:nvPr>
        </p:nvSpPr>
        <p:spPr>
          <a:xfrm>
            <a:off x="561114" y="713345"/>
            <a:ext cx="9222000" cy="3322200"/>
          </a:xfrm>
          <a:prstGeom prst="rect">
            <a:avLst/>
          </a:prstGeom>
          <a:noFill/>
          <a:ln>
            <a:noFill/>
          </a:ln>
        </p:spPr>
        <p:txBody>
          <a:bodyPr anchorCtr="0" anchor="t" bIns="68550" lIns="137150" spcFirstLastPara="1" rIns="137150" wrap="square" tIns="68550">
            <a:noAutofit/>
          </a:bodyPr>
          <a:lstStyle>
            <a:lvl1pPr lvl="0" marR="0" algn="l">
              <a:lnSpc>
                <a:spcPct val="90000"/>
              </a:lnSpc>
              <a:spcBef>
                <a:spcPts val="0"/>
              </a:spcBef>
              <a:spcAft>
                <a:spcPts val="0"/>
              </a:spcAft>
              <a:buSzPts val="2200"/>
              <a:buNone/>
              <a:defRPr b="1" i="0" sz="5000" u="none" cap="none" strike="noStrike">
                <a:solidFill>
                  <a:srgbClr val="FFFFFF"/>
                </a:solidFill>
                <a:latin typeface="Arial"/>
                <a:ea typeface="Arial"/>
                <a:cs typeface="Arial"/>
                <a:sym typeface="Arial"/>
              </a:defRPr>
            </a:lvl1pPr>
            <a:lvl2pPr lvl="1"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2pPr>
            <a:lvl3pPr lvl="2"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3pPr>
            <a:lvl4pPr lvl="3"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4pPr>
            <a:lvl5pPr lvl="4"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5pPr>
            <a:lvl6pPr lvl="5"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6pPr>
            <a:lvl7pPr lvl="6"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7pPr>
            <a:lvl8pPr lvl="7"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8pPr>
            <a:lvl9pPr lvl="8" marR="0" algn="l">
              <a:lnSpc>
                <a:spcPct val="90000"/>
              </a:lnSpc>
              <a:spcBef>
                <a:spcPts val="0"/>
              </a:spcBef>
              <a:spcAft>
                <a:spcPts val="0"/>
              </a:spcAft>
              <a:buSzPts val="2200"/>
              <a:buNone/>
              <a:defRPr b="1" i="0" sz="4000" u="none" cap="none" strike="noStrike">
                <a:solidFill>
                  <a:schemeClr val="dk2"/>
                </a:solidFill>
                <a:latin typeface="Open Sans"/>
                <a:ea typeface="Open Sans"/>
                <a:cs typeface="Open Sans"/>
                <a:sym typeface="Open Sans"/>
              </a:defRPr>
            </a:lvl9pPr>
          </a:lstStyle>
          <a:p/>
        </p:txBody>
      </p:sp>
      <p:sp>
        <p:nvSpPr>
          <p:cNvPr id="245" name="Google Shape;245;g3111015af4a_0_283"/>
          <p:cNvSpPr txBox="1"/>
          <p:nvPr>
            <p:ph idx="1" type="subTitle"/>
          </p:nvPr>
        </p:nvSpPr>
        <p:spPr>
          <a:xfrm>
            <a:off x="561114" y="4239434"/>
            <a:ext cx="9222000" cy="1664400"/>
          </a:xfrm>
          <a:prstGeom prst="rect">
            <a:avLst/>
          </a:prstGeom>
          <a:noFill/>
          <a:ln>
            <a:noFill/>
          </a:ln>
        </p:spPr>
        <p:txBody>
          <a:bodyPr anchorCtr="0" anchor="t" bIns="68550" lIns="137150" spcFirstLastPara="1" rIns="137150" wrap="square" tIns="68550">
            <a:noAutofit/>
          </a:bodyPr>
          <a:lstStyle>
            <a:lvl1pPr lvl="0" marR="0" algn="l">
              <a:lnSpc>
                <a:spcPct val="90000"/>
              </a:lnSpc>
              <a:spcBef>
                <a:spcPts val="1200"/>
              </a:spcBef>
              <a:spcAft>
                <a:spcPts val="0"/>
              </a:spcAft>
              <a:buClr>
                <a:srgbClr val="FF784B"/>
              </a:buClr>
              <a:buSzPts val="3200"/>
              <a:buFont typeface="Noto Sans Symbols"/>
              <a:buNone/>
              <a:defRPr b="0" i="1" sz="3200" u="none" cap="none" strike="noStrike">
                <a:solidFill>
                  <a:srgbClr val="FFFFFF"/>
                </a:solidFill>
                <a:latin typeface="Arial"/>
                <a:ea typeface="Arial"/>
                <a:cs typeface="Arial"/>
                <a:sym typeface="Arial"/>
              </a:defRPr>
            </a:lvl1pPr>
            <a:lvl2pPr lvl="1" marR="0" algn="ctr">
              <a:lnSpc>
                <a:spcPct val="90000"/>
              </a:lnSpc>
              <a:spcBef>
                <a:spcPts val="600"/>
              </a:spcBef>
              <a:spcAft>
                <a:spcPts val="0"/>
              </a:spcAft>
              <a:buClr>
                <a:srgbClr val="FF784B"/>
              </a:buClr>
              <a:buSzPts val="2200"/>
              <a:buFont typeface="Noto Sans Symbols"/>
              <a:buNone/>
              <a:defRPr b="0" i="0" sz="2200" u="none" cap="none" strike="noStrike">
                <a:solidFill>
                  <a:srgbClr val="888F95"/>
                </a:solidFill>
                <a:latin typeface="Open Sans"/>
                <a:ea typeface="Open Sans"/>
                <a:cs typeface="Open Sans"/>
                <a:sym typeface="Open Sans"/>
              </a:defRPr>
            </a:lvl2pPr>
            <a:lvl3pPr lvl="2" marR="0" algn="ctr">
              <a:lnSpc>
                <a:spcPct val="90000"/>
              </a:lnSpc>
              <a:spcBef>
                <a:spcPts val="600"/>
              </a:spcBef>
              <a:spcAft>
                <a:spcPts val="0"/>
              </a:spcAft>
              <a:buClr>
                <a:srgbClr val="FF784B"/>
              </a:buClr>
              <a:buSzPts val="2200"/>
              <a:buFont typeface="Noto Sans Symbols"/>
              <a:buNone/>
              <a:defRPr b="0" i="0" sz="2200" u="none" cap="none" strike="noStrike">
                <a:solidFill>
                  <a:srgbClr val="888F95"/>
                </a:solidFill>
                <a:latin typeface="Open Sans"/>
                <a:ea typeface="Open Sans"/>
                <a:cs typeface="Open Sans"/>
                <a:sym typeface="Open Sans"/>
              </a:defRPr>
            </a:lvl3pPr>
            <a:lvl4pPr lvl="3" marR="0" algn="ctr">
              <a:lnSpc>
                <a:spcPct val="90000"/>
              </a:lnSpc>
              <a:spcBef>
                <a:spcPts val="600"/>
              </a:spcBef>
              <a:spcAft>
                <a:spcPts val="0"/>
              </a:spcAft>
              <a:buClr>
                <a:srgbClr val="FF784B"/>
              </a:buClr>
              <a:buSzPts val="2200"/>
              <a:buFont typeface="Noto Sans Symbols"/>
              <a:buNone/>
              <a:defRPr b="0" i="0" sz="2200" u="none" cap="none" strike="noStrike">
                <a:solidFill>
                  <a:srgbClr val="888F95"/>
                </a:solidFill>
                <a:latin typeface="Open Sans"/>
                <a:ea typeface="Open Sans"/>
                <a:cs typeface="Open Sans"/>
                <a:sym typeface="Open Sans"/>
              </a:defRPr>
            </a:lvl4pPr>
            <a:lvl5pPr lvl="4" marR="0" algn="ctr">
              <a:lnSpc>
                <a:spcPct val="90000"/>
              </a:lnSpc>
              <a:spcBef>
                <a:spcPts val="600"/>
              </a:spcBef>
              <a:spcAft>
                <a:spcPts val="0"/>
              </a:spcAft>
              <a:buClr>
                <a:srgbClr val="FF784B"/>
              </a:buClr>
              <a:buSzPts val="2200"/>
              <a:buFont typeface="Noto Sans Symbols"/>
              <a:buNone/>
              <a:defRPr b="0" i="0" sz="2200" u="none" cap="none" strike="noStrike">
                <a:solidFill>
                  <a:srgbClr val="888F95"/>
                </a:solidFill>
                <a:latin typeface="Open Sans"/>
                <a:ea typeface="Open Sans"/>
                <a:cs typeface="Open Sans"/>
                <a:sym typeface="Open Sans"/>
              </a:defRPr>
            </a:lvl5pPr>
            <a:lvl6pPr lvl="5" marR="0" algn="ctr">
              <a:lnSpc>
                <a:spcPct val="90000"/>
              </a:lnSpc>
              <a:spcBef>
                <a:spcPts val="600"/>
              </a:spcBef>
              <a:spcAft>
                <a:spcPts val="0"/>
              </a:spcAft>
              <a:buClr>
                <a:srgbClr val="888F95"/>
              </a:buClr>
              <a:buSzPts val="2000"/>
              <a:buFont typeface="Arial"/>
              <a:buNone/>
              <a:defRPr b="0" i="0" sz="2000" u="none" cap="none" strike="noStrike">
                <a:solidFill>
                  <a:srgbClr val="888F95"/>
                </a:solidFill>
                <a:latin typeface="Calibri"/>
                <a:ea typeface="Calibri"/>
                <a:cs typeface="Calibri"/>
                <a:sym typeface="Calibri"/>
              </a:defRPr>
            </a:lvl6pPr>
            <a:lvl7pPr lvl="6" marR="0" algn="ctr">
              <a:lnSpc>
                <a:spcPct val="90000"/>
              </a:lnSpc>
              <a:spcBef>
                <a:spcPts val="600"/>
              </a:spcBef>
              <a:spcAft>
                <a:spcPts val="0"/>
              </a:spcAft>
              <a:buClr>
                <a:srgbClr val="888F95"/>
              </a:buClr>
              <a:buSzPts val="2000"/>
              <a:buFont typeface="Arial"/>
              <a:buNone/>
              <a:defRPr b="0" i="0" sz="2000" u="none" cap="none" strike="noStrike">
                <a:solidFill>
                  <a:srgbClr val="888F95"/>
                </a:solidFill>
                <a:latin typeface="Calibri"/>
                <a:ea typeface="Calibri"/>
                <a:cs typeface="Calibri"/>
                <a:sym typeface="Calibri"/>
              </a:defRPr>
            </a:lvl7pPr>
            <a:lvl8pPr lvl="7" marR="0" algn="ctr">
              <a:lnSpc>
                <a:spcPct val="90000"/>
              </a:lnSpc>
              <a:spcBef>
                <a:spcPts val="600"/>
              </a:spcBef>
              <a:spcAft>
                <a:spcPts val="0"/>
              </a:spcAft>
              <a:buClr>
                <a:srgbClr val="888F95"/>
              </a:buClr>
              <a:buSzPts val="2000"/>
              <a:buFont typeface="Arial"/>
              <a:buNone/>
              <a:defRPr b="0" i="0" sz="2000" u="none" cap="none" strike="noStrike">
                <a:solidFill>
                  <a:srgbClr val="888F95"/>
                </a:solidFill>
                <a:latin typeface="Calibri"/>
                <a:ea typeface="Calibri"/>
                <a:cs typeface="Calibri"/>
                <a:sym typeface="Calibri"/>
              </a:defRPr>
            </a:lvl8pPr>
            <a:lvl9pPr lvl="8" marR="0" algn="ctr">
              <a:lnSpc>
                <a:spcPct val="90000"/>
              </a:lnSpc>
              <a:spcBef>
                <a:spcPts val="600"/>
              </a:spcBef>
              <a:spcAft>
                <a:spcPts val="0"/>
              </a:spcAft>
              <a:buClr>
                <a:srgbClr val="888F95"/>
              </a:buClr>
              <a:buSzPts val="2000"/>
              <a:buFont typeface="Arial"/>
              <a:buNone/>
              <a:defRPr b="0" i="0" sz="2000" u="none" cap="none" strike="noStrike">
                <a:solidFill>
                  <a:srgbClr val="888F95"/>
                </a:solidFill>
                <a:latin typeface="Calibri"/>
                <a:ea typeface="Calibri"/>
                <a:cs typeface="Calibri"/>
                <a:sym typeface="Calibri"/>
              </a:defRPr>
            </a:lvl9pPr>
          </a:lstStyle>
          <a:p/>
        </p:txBody>
      </p:sp>
      <p:sp>
        <p:nvSpPr>
          <p:cNvPr id="246" name="Google Shape;246;g3111015af4a_0_283"/>
          <p:cNvSpPr txBox="1"/>
          <p:nvPr>
            <p:ph idx="2" type="body"/>
          </p:nvPr>
        </p:nvSpPr>
        <p:spPr>
          <a:xfrm>
            <a:off x="14733585" y="9528492"/>
            <a:ext cx="3233400" cy="443400"/>
          </a:xfrm>
          <a:prstGeom prst="rect">
            <a:avLst/>
          </a:prstGeom>
          <a:noFill/>
          <a:ln>
            <a:noFill/>
          </a:ln>
        </p:spPr>
        <p:txBody>
          <a:bodyPr anchorCtr="0" anchor="t" bIns="68550" lIns="137150" spcFirstLastPara="1" rIns="137150" wrap="square" tIns="68550">
            <a:noAutofit/>
          </a:bodyPr>
          <a:lstStyle>
            <a:lvl1pPr indent="-228600" lvl="0" marL="457200" marR="0" algn="r">
              <a:lnSpc>
                <a:spcPct val="90000"/>
              </a:lnSpc>
              <a:spcBef>
                <a:spcPts val="1200"/>
              </a:spcBef>
              <a:spcAft>
                <a:spcPts val="0"/>
              </a:spcAft>
              <a:buClr>
                <a:srgbClr val="FF784B"/>
              </a:buClr>
              <a:buSzPts val="1600"/>
              <a:buFont typeface="Noto Sans Symbols"/>
              <a:buNone/>
              <a:defRPr b="0" i="0" sz="1600" u="none" cap="none" strike="noStrike">
                <a:solidFill>
                  <a:schemeClr val="lt1"/>
                </a:solidFill>
                <a:latin typeface="Open Sans"/>
                <a:ea typeface="Open Sans"/>
                <a:cs typeface="Open Sans"/>
                <a:sym typeface="Open Sans"/>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spTree>
      <p:nvGrpSpPr>
        <p:cNvPr id="247" name="Shape 247"/>
        <p:cNvGrpSpPr/>
        <p:nvPr/>
      </p:nvGrpSpPr>
      <p:grpSpPr>
        <a:xfrm>
          <a:off x="0" y="0"/>
          <a:ext cx="0" cy="0"/>
          <a:chOff x="0" y="0"/>
          <a:chExt cx="0" cy="0"/>
        </a:xfrm>
      </p:grpSpPr>
      <p:sp>
        <p:nvSpPr>
          <p:cNvPr id="248" name="Google Shape;248;g3111015af4a_0_289"/>
          <p:cNvSpPr/>
          <p:nvPr/>
        </p:nvSpPr>
        <p:spPr>
          <a:xfrm>
            <a:off x="9420227" y="635795"/>
            <a:ext cx="8275200" cy="9058800"/>
          </a:xfrm>
          <a:prstGeom prst="rect">
            <a:avLst/>
          </a:prstGeom>
          <a:solidFill>
            <a:srgbClr val="003C50"/>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000">
              <a:solidFill>
                <a:srgbClr val="003C50"/>
              </a:solidFill>
              <a:latin typeface="Calibri"/>
              <a:ea typeface="Calibri"/>
              <a:cs typeface="Calibri"/>
              <a:sym typeface="Calibri"/>
            </a:endParaRPr>
          </a:p>
        </p:txBody>
      </p:sp>
      <p:sp>
        <p:nvSpPr>
          <p:cNvPr id="249" name="Google Shape;249;g3111015af4a_0_289"/>
          <p:cNvSpPr txBox="1"/>
          <p:nvPr/>
        </p:nvSpPr>
        <p:spPr>
          <a:xfrm>
            <a:off x="9098424" y="-1877676"/>
            <a:ext cx="3822000" cy="9158400"/>
          </a:xfrm>
          <a:prstGeom prst="rect">
            <a:avLst/>
          </a:prstGeom>
          <a:noFill/>
          <a:ln>
            <a:noFill/>
          </a:ln>
        </p:spPr>
        <p:txBody>
          <a:bodyPr anchorCtr="0" anchor="t" bIns="68550" lIns="137150" spcFirstLastPara="1" rIns="137150" wrap="square" tIns="68550">
            <a:spAutoFit/>
          </a:bodyPr>
          <a:lstStyle/>
          <a:p>
            <a:pPr indent="0" lvl="0" marL="0" marR="0" rtl="0" algn="l">
              <a:spcBef>
                <a:spcPts val="0"/>
              </a:spcBef>
              <a:spcAft>
                <a:spcPts val="0"/>
              </a:spcAft>
              <a:buNone/>
            </a:pPr>
            <a:r>
              <a:rPr lang="en-US" sz="58600">
                <a:solidFill>
                  <a:srgbClr val="E5E5E5"/>
                </a:solidFill>
                <a:latin typeface="Century Schoolbook"/>
                <a:ea typeface="Century Schoolbook"/>
                <a:cs typeface="Century Schoolbook"/>
                <a:sym typeface="Century Schoolbook"/>
              </a:rPr>
              <a:t>“</a:t>
            </a:r>
            <a:endParaRPr sz="28400">
              <a:solidFill>
                <a:srgbClr val="E5E5E5"/>
              </a:solidFill>
              <a:latin typeface="Century Schoolbook"/>
              <a:ea typeface="Century Schoolbook"/>
              <a:cs typeface="Century Schoolbook"/>
              <a:sym typeface="Century Schoolbook"/>
            </a:endParaRPr>
          </a:p>
        </p:txBody>
      </p:sp>
      <p:sp>
        <p:nvSpPr>
          <p:cNvPr id="250" name="Google Shape;250;g3111015af4a_0_289"/>
          <p:cNvSpPr txBox="1"/>
          <p:nvPr/>
        </p:nvSpPr>
        <p:spPr>
          <a:xfrm>
            <a:off x="14200273" y="4104051"/>
            <a:ext cx="3891000" cy="8727300"/>
          </a:xfrm>
          <a:prstGeom prst="rect">
            <a:avLst/>
          </a:prstGeom>
          <a:noFill/>
          <a:ln>
            <a:noFill/>
          </a:ln>
        </p:spPr>
        <p:txBody>
          <a:bodyPr anchorCtr="0" anchor="t" bIns="68550" lIns="137150" spcFirstLastPara="1" rIns="137150" wrap="square" tIns="68550">
            <a:spAutoFit/>
          </a:bodyPr>
          <a:lstStyle/>
          <a:p>
            <a:pPr indent="0" lvl="0" marL="0" marR="0" rtl="0" algn="l">
              <a:spcBef>
                <a:spcPts val="0"/>
              </a:spcBef>
              <a:spcAft>
                <a:spcPts val="0"/>
              </a:spcAft>
              <a:buNone/>
            </a:pPr>
            <a:r>
              <a:rPr lang="en-US" sz="55800">
                <a:solidFill>
                  <a:srgbClr val="E5E5E5"/>
                </a:solidFill>
                <a:latin typeface="Century Schoolbook"/>
                <a:ea typeface="Century Schoolbook"/>
                <a:cs typeface="Century Schoolbook"/>
                <a:sym typeface="Century Schoolbook"/>
              </a:rPr>
              <a:t>”</a:t>
            </a:r>
            <a:endParaRPr sz="10800">
              <a:solidFill>
                <a:srgbClr val="E5E5E5"/>
              </a:solidFill>
              <a:latin typeface="Century Schoolbook"/>
              <a:ea typeface="Century Schoolbook"/>
              <a:cs typeface="Century Schoolbook"/>
              <a:sym typeface="Century Schoolbook"/>
            </a:endParaRPr>
          </a:p>
        </p:txBody>
      </p:sp>
      <p:pic>
        <p:nvPicPr>
          <p:cNvPr descr="BPDALogo_RGB_FullColor.png" id="251" name="Google Shape;251;g3111015af4a_0_289"/>
          <p:cNvPicPr preferRelativeResize="0"/>
          <p:nvPr/>
        </p:nvPicPr>
        <p:blipFill rotWithShape="1">
          <a:blip r:embed="rId2">
            <a:alphaModFix/>
          </a:blip>
          <a:srcRect b="0" l="0" r="0" t="0"/>
          <a:stretch/>
        </p:blipFill>
        <p:spPr>
          <a:xfrm>
            <a:off x="230985" y="8658225"/>
            <a:ext cx="4441031" cy="1524001"/>
          </a:xfrm>
          <a:prstGeom prst="rect">
            <a:avLst/>
          </a:prstGeom>
          <a:noFill/>
          <a:ln>
            <a:noFill/>
          </a:ln>
        </p:spPr>
      </p:pic>
      <p:sp>
        <p:nvSpPr>
          <p:cNvPr id="252" name="Google Shape;252;g3111015af4a_0_289"/>
          <p:cNvSpPr txBox="1"/>
          <p:nvPr>
            <p:ph idx="1" type="body"/>
          </p:nvPr>
        </p:nvSpPr>
        <p:spPr>
          <a:xfrm>
            <a:off x="566280" y="1772234"/>
            <a:ext cx="8227800" cy="6771000"/>
          </a:xfrm>
          <a:prstGeom prst="rect">
            <a:avLst/>
          </a:prstGeom>
          <a:noFill/>
          <a:ln>
            <a:noFill/>
          </a:ln>
        </p:spPr>
        <p:txBody>
          <a:bodyPr anchorCtr="0" anchor="t" bIns="68550" lIns="137150" spcFirstLastPara="1" rIns="137150" wrap="square" tIns="68550">
            <a:noAutofit/>
          </a:bodyPr>
          <a:lstStyle>
            <a:lvl1pPr indent="-228600" lvl="0" marL="457200" marR="0" algn="l">
              <a:lnSpc>
                <a:spcPct val="120000"/>
              </a:lnSpc>
              <a:spcBef>
                <a:spcPts val="1200"/>
              </a:spcBef>
              <a:spcAft>
                <a:spcPts val="0"/>
              </a:spcAft>
              <a:buClr>
                <a:srgbClr val="FF784B"/>
              </a:buClr>
              <a:buSzPts val="2800"/>
              <a:buFont typeface="Noto Sans Symbols"/>
              <a:buNone/>
              <a:defRPr b="0" i="0" sz="2800" u="none" cap="none" strike="noStrike">
                <a:solidFill>
                  <a:srgbClr val="003C50"/>
                </a:solidFill>
                <a:latin typeface="Open Sans"/>
                <a:ea typeface="Open Sans"/>
                <a:cs typeface="Open Sans"/>
                <a:sym typeface="Open Sans"/>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3" name="Google Shape;253;g3111015af4a_0_289"/>
          <p:cNvSpPr txBox="1"/>
          <p:nvPr>
            <p:ph idx="2" type="body"/>
          </p:nvPr>
        </p:nvSpPr>
        <p:spPr>
          <a:xfrm>
            <a:off x="10401209" y="2041363"/>
            <a:ext cx="6237600" cy="6771000"/>
          </a:xfrm>
          <a:prstGeom prst="rect">
            <a:avLst/>
          </a:prstGeom>
          <a:noFill/>
          <a:ln>
            <a:noFill/>
          </a:ln>
        </p:spPr>
        <p:txBody>
          <a:bodyPr anchorCtr="0" anchor="t" bIns="68550" lIns="137150" spcFirstLastPara="1" rIns="137150" wrap="square" tIns="68550">
            <a:noAutofit/>
          </a:bodyPr>
          <a:lstStyle>
            <a:lvl1pPr indent="-228600" lvl="0" marL="457200" marR="0" algn="l">
              <a:lnSpc>
                <a:spcPct val="120000"/>
              </a:lnSpc>
              <a:spcBef>
                <a:spcPts val="1200"/>
              </a:spcBef>
              <a:spcAft>
                <a:spcPts val="0"/>
              </a:spcAft>
              <a:buClr>
                <a:srgbClr val="FF784B"/>
              </a:buClr>
              <a:buSzPts val="2800"/>
              <a:buFont typeface="Noto Sans Symbols"/>
              <a:buNone/>
              <a:defRPr b="0" i="1" sz="2800" u="none" cap="none" strike="noStrike">
                <a:solidFill>
                  <a:schemeClr val="lt1"/>
                </a:solidFill>
                <a:latin typeface="Open Sans"/>
                <a:ea typeface="Open Sans"/>
                <a:cs typeface="Open Sans"/>
                <a:sym typeface="Open Sans"/>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4" name="Google Shape;254;g3111015af4a_0_289"/>
          <p:cNvSpPr txBox="1"/>
          <p:nvPr>
            <p:ph idx="12" type="sldNum"/>
          </p:nvPr>
        </p:nvSpPr>
        <p:spPr>
          <a:xfrm>
            <a:off x="16587789" y="9208295"/>
            <a:ext cx="1038000" cy="502800"/>
          </a:xfrm>
          <a:prstGeom prst="rect">
            <a:avLst/>
          </a:prstGeom>
          <a:noFill/>
          <a:ln>
            <a:noFill/>
          </a:ln>
        </p:spPr>
        <p:txBody>
          <a:bodyPr anchorCtr="0" anchor="t" bIns="68550" lIns="137150" spcFirstLastPara="1" rIns="137150" wrap="square" tIns="68550">
            <a:noAutofit/>
          </a:bodyPr>
          <a:lstStyle>
            <a:lvl1pPr indent="0" lvl="0" marL="0" marR="0" algn="r">
              <a:spcBef>
                <a:spcPts val="0"/>
              </a:spcBef>
              <a:spcAft>
                <a:spcPts val="0"/>
              </a:spcAft>
              <a:buNone/>
              <a:defRPr sz="2800">
                <a:solidFill>
                  <a:srgbClr val="003C00"/>
                </a:solidFill>
                <a:latin typeface="Open Sans"/>
                <a:ea typeface="Open Sans"/>
                <a:cs typeface="Open Sans"/>
                <a:sym typeface="Open Sans"/>
              </a:defRPr>
            </a:lvl1pPr>
            <a:lvl2pPr indent="0" lvl="1" marL="0" marR="0" algn="r">
              <a:spcBef>
                <a:spcPts val="0"/>
              </a:spcBef>
              <a:spcAft>
                <a:spcPts val="0"/>
              </a:spcAft>
              <a:buNone/>
              <a:defRPr sz="2800">
                <a:solidFill>
                  <a:srgbClr val="003C00"/>
                </a:solidFill>
                <a:latin typeface="Open Sans"/>
                <a:ea typeface="Open Sans"/>
                <a:cs typeface="Open Sans"/>
                <a:sym typeface="Open Sans"/>
              </a:defRPr>
            </a:lvl2pPr>
            <a:lvl3pPr indent="0" lvl="2" marL="0" marR="0" algn="r">
              <a:spcBef>
                <a:spcPts val="0"/>
              </a:spcBef>
              <a:spcAft>
                <a:spcPts val="0"/>
              </a:spcAft>
              <a:buNone/>
              <a:defRPr sz="2800">
                <a:solidFill>
                  <a:srgbClr val="003C00"/>
                </a:solidFill>
                <a:latin typeface="Open Sans"/>
                <a:ea typeface="Open Sans"/>
                <a:cs typeface="Open Sans"/>
                <a:sym typeface="Open Sans"/>
              </a:defRPr>
            </a:lvl3pPr>
            <a:lvl4pPr indent="0" lvl="3" marL="0" marR="0" algn="r">
              <a:spcBef>
                <a:spcPts val="0"/>
              </a:spcBef>
              <a:spcAft>
                <a:spcPts val="0"/>
              </a:spcAft>
              <a:buNone/>
              <a:defRPr sz="2800">
                <a:solidFill>
                  <a:srgbClr val="003C00"/>
                </a:solidFill>
                <a:latin typeface="Open Sans"/>
                <a:ea typeface="Open Sans"/>
                <a:cs typeface="Open Sans"/>
                <a:sym typeface="Open Sans"/>
              </a:defRPr>
            </a:lvl4pPr>
            <a:lvl5pPr indent="0" lvl="4" marL="0" marR="0" algn="r">
              <a:spcBef>
                <a:spcPts val="0"/>
              </a:spcBef>
              <a:spcAft>
                <a:spcPts val="0"/>
              </a:spcAft>
              <a:buNone/>
              <a:defRPr sz="2800">
                <a:solidFill>
                  <a:srgbClr val="003C00"/>
                </a:solidFill>
                <a:latin typeface="Open Sans"/>
                <a:ea typeface="Open Sans"/>
                <a:cs typeface="Open Sans"/>
                <a:sym typeface="Open Sans"/>
              </a:defRPr>
            </a:lvl5pPr>
            <a:lvl6pPr indent="0" lvl="5" marL="0" marR="0" algn="r">
              <a:spcBef>
                <a:spcPts val="0"/>
              </a:spcBef>
              <a:spcAft>
                <a:spcPts val="0"/>
              </a:spcAft>
              <a:buNone/>
              <a:defRPr sz="2800">
                <a:solidFill>
                  <a:srgbClr val="003C00"/>
                </a:solidFill>
                <a:latin typeface="Open Sans"/>
                <a:ea typeface="Open Sans"/>
                <a:cs typeface="Open Sans"/>
                <a:sym typeface="Open Sans"/>
              </a:defRPr>
            </a:lvl6pPr>
            <a:lvl7pPr indent="0" lvl="6" marL="0" marR="0" algn="r">
              <a:spcBef>
                <a:spcPts val="0"/>
              </a:spcBef>
              <a:spcAft>
                <a:spcPts val="0"/>
              </a:spcAft>
              <a:buNone/>
              <a:defRPr sz="2800">
                <a:solidFill>
                  <a:srgbClr val="003C00"/>
                </a:solidFill>
                <a:latin typeface="Open Sans"/>
                <a:ea typeface="Open Sans"/>
                <a:cs typeface="Open Sans"/>
                <a:sym typeface="Open Sans"/>
              </a:defRPr>
            </a:lvl7pPr>
            <a:lvl8pPr indent="0" lvl="7" marL="0" marR="0" algn="r">
              <a:spcBef>
                <a:spcPts val="0"/>
              </a:spcBef>
              <a:spcAft>
                <a:spcPts val="0"/>
              </a:spcAft>
              <a:buNone/>
              <a:defRPr sz="2800">
                <a:solidFill>
                  <a:srgbClr val="003C00"/>
                </a:solidFill>
                <a:latin typeface="Open Sans"/>
                <a:ea typeface="Open Sans"/>
                <a:cs typeface="Open Sans"/>
                <a:sym typeface="Open Sans"/>
              </a:defRPr>
            </a:lvl8pPr>
            <a:lvl9pPr indent="0" lvl="8" marL="0" marR="0" algn="r">
              <a:spcBef>
                <a:spcPts val="0"/>
              </a:spcBef>
              <a:spcAft>
                <a:spcPts val="0"/>
              </a:spcAft>
              <a:buNone/>
              <a:defRPr sz="2800">
                <a:solidFill>
                  <a:srgbClr val="003C00"/>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255" name="Google Shape;255;g3111015af4a_0_289"/>
          <p:cNvSpPr txBox="1"/>
          <p:nvPr>
            <p:ph idx="3" type="body"/>
          </p:nvPr>
        </p:nvSpPr>
        <p:spPr>
          <a:xfrm>
            <a:off x="566275" y="629228"/>
            <a:ext cx="8272200" cy="987600"/>
          </a:xfrm>
          <a:prstGeom prst="rect">
            <a:avLst/>
          </a:prstGeom>
          <a:noFill/>
          <a:ln>
            <a:noFill/>
          </a:ln>
        </p:spPr>
        <p:txBody>
          <a:bodyPr anchorCtr="0" anchor="t" bIns="68550" lIns="137150" spcFirstLastPara="1" rIns="137150" wrap="square" tIns="68550">
            <a:noAutofit/>
          </a:bodyPr>
          <a:lstStyle>
            <a:lvl1pPr indent="-228600" lvl="0" marL="457200" marR="0" algn="l">
              <a:lnSpc>
                <a:spcPct val="90000"/>
              </a:lnSpc>
              <a:spcBef>
                <a:spcPts val="1200"/>
              </a:spcBef>
              <a:spcAft>
                <a:spcPts val="0"/>
              </a:spcAft>
              <a:buClr>
                <a:srgbClr val="FF784B"/>
              </a:buClr>
              <a:buSzPts val="4000"/>
              <a:buFont typeface="Noto Sans Symbols"/>
              <a:buNone/>
              <a:defRPr b="1" i="0" sz="4000" u="none" cap="none" strike="noStrike">
                <a:solidFill>
                  <a:srgbClr val="00A6B4"/>
                </a:solidFill>
                <a:latin typeface="Arial"/>
                <a:ea typeface="Arial"/>
                <a:cs typeface="Arial"/>
                <a:sym typeface="Arial"/>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4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Large Picture">
  <p:cSld name="Content with Large Picture">
    <p:spTree>
      <p:nvGrpSpPr>
        <p:cNvPr id="256" name="Shape 256"/>
        <p:cNvGrpSpPr/>
        <p:nvPr/>
      </p:nvGrpSpPr>
      <p:grpSpPr>
        <a:xfrm>
          <a:off x="0" y="0"/>
          <a:ext cx="0" cy="0"/>
          <a:chOff x="0" y="0"/>
          <a:chExt cx="0" cy="0"/>
        </a:xfrm>
      </p:grpSpPr>
      <p:pic>
        <p:nvPicPr>
          <p:cNvPr descr="BPDALogo_RGB_FullColor.png" id="257" name="Google Shape;257;g3111015af4a_0_298"/>
          <p:cNvPicPr preferRelativeResize="0"/>
          <p:nvPr/>
        </p:nvPicPr>
        <p:blipFill rotWithShape="1">
          <a:blip r:embed="rId2">
            <a:alphaModFix/>
          </a:blip>
          <a:srcRect b="0" l="0" r="0" t="0"/>
          <a:stretch/>
        </p:blipFill>
        <p:spPr>
          <a:xfrm>
            <a:off x="230985" y="8658225"/>
            <a:ext cx="4441031" cy="1524001"/>
          </a:xfrm>
          <a:prstGeom prst="rect">
            <a:avLst/>
          </a:prstGeom>
          <a:noFill/>
          <a:ln>
            <a:noFill/>
          </a:ln>
        </p:spPr>
      </p:pic>
      <p:sp>
        <p:nvSpPr>
          <p:cNvPr id="258" name="Google Shape;258;g3111015af4a_0_298"/>
          <p:cNvSpPr txBox="1"/>
          <p:nvPr>
            <p:ph idx="1" type="body"/>
          </p:nvPr>
        </p:nvSpPr>
        <p:spPr>
          <a:xfrm>
            <a:off x="566280" y="1772234"/>
            <a:ext cx="8227800" cy="6771000"/>
          </a:xfrm>
          <a:prstGeom prst="rect">
            <a:avLst/>
          </a:prstGeom>
          <a:noFill/>
          <a:ln>
            <a:noFill/>
          </a:ln>
        </p:spPr>
        <p:txBody>
          <a:bodyPr anchorCtr="0" anchor="t" bIns="68550" lIns="137150" spcFirstLastPara="1" rIns="137150" wrap="square" tIns="68550">
            <a:noAutofit/>
          </a:bodyPr>
          <a:lstStyle>
            <a:lvl1pPr indent="-228600" lvl="0" marL="457200" marR="0" algn="l">
              <a:lnSpc>
                <a:spcPct val="120000"/>
              </a:lnSpc>
              <a:spcBef>
                <a:spcPts val="1200"/>
              </a:spcBef>
              <a:spcAft>
                <a:spcPts val="0"/>
              </a:spcAft>
              <a:buClr>
                <a:srgbClr val="FF784B"/>
              </a:buClr>
              <a:buSzPts val="2800"/>
              <a:buFont typeface="Noto Sans Symbols"/>
              <a:buNone/>
              <a:defRPr b="0" i="0" sz="2800" u="none" cap="none" strike="noStrike">
                <a:solidFill>
                  <a:srgbClr val="003C50"/>
                </a:solidFill>
                <a:latin typeface="Open Sans"/>
                <a:ea typeface="Open Sans"/>
                <a:cs typeface="Open Sans"/>
                <a:sym typeface="Open Sans"/>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9" name="Google Shape;259;g3111015af4a_0_298"/>
          <p:cNvSpPr/>
          <p:nvPr>
            <p:ph idx="2" type="pic"/>
          </p:nvPr>
        </p:nvSpPr>
        <p:spPr>
          <a:xfrm>
            <a:off x="9448281" y="634971"/>
            <a:ext cx="8255400" cy="9062400"/>
          </a:xfrm>
          <a:prstGeom prst="rect">
            <a:avLst/>
          </a:prstGeom>
          <a:noFill/>
          <a:ln>
            <a:noFill/>
          </a:ln>
        </p:spPr>
      </p:sp>
      <p:sp>
        <p:nvSpPr>
          <p:cNvPr id="260" name="Google Shape;260;g3111015af4a_0_298"/>
          <p:cNvSpPr txBox="1"/>
          <p:nvPr>
            <p:ph idx="3" type="body"/>
          </p:nvPr>
        </p:nvSpPr>
        <p:spPr>
          <a:xfrm>
            <a:off x="566275" y="629228"/>
            <a:ext cx="8272200" cy="987600"/>
          </a:xfrm>
          <a:prstGeom prst="rect">
            <a:avLst/>
          </a:prstGeom>
          <a:noFill/>
          <a:ln>
            <a:noFill/>
          </a:ln>
        </p:spPr>
        <p:txBody>
          <a:bodyPr anchorCtr="0" anchor="t" bIns="68550" lIns="137150" spcFirstLastPara="1" rIns="137150" wrap="square" tIns="68550">
            <a:noAutofit/>
          </a:bodyPr>
          <a:lstStyle>
            <a:lvl1pPr indent="-228600" lvl="0" marL="457200" marR="0" algn="l">
              <a:lnSpc>
                <a:spcPct val="90000"/>
              </a:lnSpc>
              <a:spcBef>
                <a:spcPts val="1200"/>
              </a:spcBef>
              <a:spcAft>
                <a:spcPts val="0"/>
              </a:spcAft>
              <a:buClr>
                <a:srgbClr val="FF784B"/>
              </a:buClr>
              <a:buSzPts val="4000"/>
              <a:buFont typeface="Noto Sans Symbols"/>
              <a:buNone/>
              <a:defRPr b="1" i="0" sz="4000" u="none" cap="none" strike="noStrike">
                <a:solidFill>
                  <a:srgbClr val="00A6B4"/>
                </a:solidFill>
                <a:latin typeface="Arial"/>
                <a:ea typeface="Arial"/>
                <a:cs typeface="Arial"/>
                <a:sym typeface="Arial"/>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age Image">
  <p:cSld name="Full Page Image">
    <p:spTree>
      <p:nvGrpSpPr>
        <p:cNvPr id="261" name="Shape 261"/>
        <p:cNvGrpSpPr/>
        <p:nvPr/>
      </p:nvGrpSpPr>
      <p:grpSpPr>
        <a:xfrm>
          <a:off x="0" y="0"/>
          <a:ext cx="0" cy="0"/>
          <a:chOff x="0" y="0"/>
          <a:chExt cx="0" cy="0"/>
        </a:xfrm>
      </p:grpSpPr>
      <p:sp>
        <p:nvSpPr>
          <p:cNvPr id="262" name="Google Shape;262;g3111015af4a_0_303"/>
          <p:cNvSpPr/>
          <p:nvPr>
            <p:ph idx="2" type="pic"/>
          </p:nvPr>
        </p:nvSpPr>
        <p:spPr>
          <a:xfrm>
            <a:off x="615777" y="634971"/>
            <a:ext cx="16933800" cy="906240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63" name="Shape 263"/>
        <p:cNvGrpSpPr/>
        <p:nvPr/>
      </p:nvGrpSpPr>
      <p:grpSpPr>
        <a:xfrm>
          <a:off x="0" y="0"/>
          <a:ext cx="0" cy="0"/>
          <a:chOff x="0" y="0"/>
          <a:chExt cx="0" cy="0"/>
        </a:xfrm>
      </p:grpSpPr>
      <p:sp>
        <p:nvSpPr>
          <p:cNvPr id="264" name="Google Shape;264;g3111015af4a_0_305"/>
          <p:cNvSpPr txBox="1"/>
          <p:nvPr>
            <p:ph idx="12" type="sldNum"/>
          </p:nvPr>
        </p:nvSpPr>
        <p:spPr>
          <a:xfrm>
            <a:off x="16587789" y="9208295"/>
            <a:ext cx="1038000" cy="502800"/>
          </a:xfrm>
          <a:prstGeom prst="rect">
            <a:avLst/>
          </a:prstGeom>
          <a:noFill/>
          <a:ln>
            <a:noFill/>
          </a:ln>
        </p:spPr>
        <p:txBody>
          <a:bodyPr anchorCtr="0" anchor="t" bIns="68550" lIns="137150" spcFirstLastPara="1" rIns="137150" wrap="square" tIns="68550">
            <a:noAutofit/>
          </a:bodyPr>
          <a:lstStyle>
            <a:lvl1pPr indent="0" lvl="0" marL="0" marR="0" algn="r">
              <a:spcBef>
                <a:spcPts val="0"/>
              </a:spcBef>
              <a:spcAft>
                <a:spcPts val="0"/>
              </a:spcAft>
              <a:buNone/>
              <a:defRPr sz="2800">
                <a:solidFill>
                  <a:srgbClr val="003C00"/>
                </a:solidFill>
                <a:latin typeface="Open Sans"/>
                <a:ea typeface="Open Sans"/>
                <a:cs typeface="Open Sans"/>
                <a:sym typeface="Open Sans"/>
              </a:defRPr>
            </a:lvl1pPr>
            <a:lvl2pPr indent="0" lvl="1" marL="0" marR="0" algn="r">
              <a:spcBef>
                <a:spcPts val="0"/>
              </a:spcBef>
              <a:spcAft>
                <a:spcPts val="0"/>
              </a:spcAft>
              <a:buNone/>
              <a:defRPr sz="2800">
                <a:solidFill>
                  <a:srgbClr val="003C00"/>
                </a:solidFill>
                <a:latin typeface="Open Sans"/>
                <a:ea typeface="Open Sans"/>
                <a:cs typeface="Open Sans"/>
                <a:sym typeface="Open Sans"/>
              </a:defRPr>
            </a:lvl2pPr>
            <a:lvl3pPr indent="0" lvl="2" marL="0" marR="0" algn="r">
              <a:spcBef>
                <a:spcPts val="0"/>
              </a:spcBef>
              <a:spcAft>
                <a:spcPts val="0"/>
              </a:spcAft>
              <a:buNone/>
              <a:defRPr sz="2800">
                <a:solidFill>
                  <a:srgbClr val="003C00"/>
                </a:solidFill>
                <a:latin typeface="Open Sans"/>
                <a:ea typeface="Open Sans"/>
                <a:cs typeface="Open Sans"/>
                <a:sym typeface="Open Sans"/>
              </a:defRPr>
            </a:lvl3pPr>
            <a:lvl4pPr indent="0" lvl="3" marL="0" marR="0" algn="r">
              <a:spcBef>
                <a:spcPts val="0"/>
              </a:spcBef>
              <a:spcAft>
                <a:spcPts val="0"/>
              </a:spcAft>
              <a:buNone/>
              <a:defRPr sz="2800">
                <a:solidFill>
                  <a:srgbClr val="003C00"/>
                </a:solidFill>
                <a:latin typeface="Open Sans"/>
                <a:ea typeface="Open Sans"/>
                <a:cs typeface="Open Sans"/>
                <a:sym typeface="Open Sans"/>
              </a:defRPr>
            </a:lvl4pPr>
            <a:lvl5pPr indent="0" lvl="4" marL="0" marR="0" algn="r">
              <a:spcBef>
                <a:spcPts val="0"/>
              </a:spcBef>
              <a:spcAft>
                <a:spcPts val="0"/>
              </a:spcAft>
              <a:buNone/>
              <a:defRPr sz="2800">
                <a:solidFill>
                  <a:srgbClr val="003C00"/>
                </a:solidFill>
                <a:latin typeface="Open Sans"/>
                <a:ea typeface="Open Sans"/>
                <a:cs typeface="Open Sans"/>
                <a:sym typeface="Open Sans"/>
              </a:defRPr>
            </a:lvl5pPr>
            <a:lvl6pPr indent="0" lvl="5" marL="0" marR="0" algn="r">
              <a:spcBef>
                <a:spcPts val="0"/>
              </a:spcBef>
              <a:spcAft>
                <a:spcPts val="0"/>
              </a:spcAft>
              <a:buNone/>
              <a:defRPr sz="2800">
                <a:solidFill>
                  <a:srgbClr val="003C00"/>
                </a:solidFill>
                <a:latin typeface="Open Sans"/>
                <a:ea typeface="Open Sans"/>
                <a:cs typeface="Open Sans"/>
                <a:sym typeface="Open Sans"/>
              </a:defRPr>
            </a:lvl6pPr>
            <a:lvl7pPr indent="0" lvl="6" marL="0" marR="0" algn="r">
              <a:spcBef>
                <a:spcPts val="0"/>
              </a:spcBef>
              <a:spcAft>
                <a:spcPts val="0"/>
              </a:spcAft>
              <a:buNone/>
              <a:defRPr sz="2800">
                <a:solidFill>
                  <a:srgbClr val="003C00"/>
                </a:solidFill>
                <a:latin typeface="Open Sans"/>
                <a:ea typeface="Open Sans"/>
                <a:cs typeface="Open Sans"/>
                <a:sym typeface="Open Sans"/>
              </a:defRPr>
            </a:lvl7pPr>
            <a:lvl8pPr indent="0" lvl="7" marL="0" marR="0" algn="r">
              <a:spcBef>
                <a:spcPts val="0"/>
              </a:spcBef>
              <a:spcAft>
                <a:spcPts val="0"/>
              </a:spcAft>
              <a:buNone/>
              <a:defRPr sz="2800">
                <a:solidFill>
                  <a:srgbClr val="003C00"/>
                </a:solidFill>
                <a:latin typeface="Open Sans"/>
                <a:ea typeface="Open Sans"/>
                <a:cs typeface="Open Sans"/>
                <a:sym typeface="Open Sans"/>
              </a:defRPr>
            </a:lvl8pPr>
            <a:lvl9pPr indent="0" lvl="8" marL="0" marR="0" algn="r">
              <a:spcBef>
                <a:spcPts val="0"/>
              </a:spcBef>
              <a:spcAft>
                <a:spcPts val="0"/>
              </a:spcAft>
              <a:buNone/>
              <a:defRPr sz="2800">
                <a:solidFill>
                  <a:srgbClr val="003C00"/>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265" name="Google Shape;265;g3111015af4a_0_305"/>
          <p:cNvSpPr txBox="1"/>
          <p:nvPr>
            <p:ph idx="1" type="body"/>
          </p:nvPr>
        </p:nvSpPr>
        <p:spPr>
          <a:xfrm>
            <a:off x="566277" y="629228"/>
            <a:ext cx="17002200" cy="987600"/>
          </a:xfrm>
          <a:prstGeom prst="rect">
            <a:avLst/>
          </a:prstGeom>
          <a:noFill/>
          <a:ln>
            <a:noFill/>
          </a:ln>
        </p:spPr>
        <p:txBody>
          <a:bodyPr anchorCtr="0" anchor="t" bIns="68550" lIns="137150" spcFirstLastPara="1" rIns="137150" wrap="square" tIns="68550">
            <a:noAutofit/>
          </a:bodyPr>
          <a:lstStyle>
            <a:lvl1pPr indent="-228600" lvl="0" marL="457200" marR="0" algn="l">
              <a:lnSpc>
                <a:spcPct val="90000"/>
              </a:lnSpc>
              <a:spcBef>
                <a:spcPts val="1200"/>
              </a:spcBef>
              <a:spcAft>
                <a:spcPts val="0"/>
              </a:spcAft>
              <a:buClr>
                <a:srgbClr val="FF784B"/>
              </a:buClr>
              <a:buSzPts val="4000"/>
              <a:buFont typeface="Noto Sans Symbols"/>
              <a:buNone/>
              <a:defRPr b="1" i="0" sz="4000" u="none" cap="none" strike="noStrike">
                <a:solidFill>
                  <a:srgbClr val="00A6B4"/>
                </a:solidFill>
                <a:latin typeface="Arial"/>
                <a:ea typeface="Arial"/>
                <a:cs typeface="Arial"/>
                <a:sym typeface="Arial"/>
              </a:defRPr>
            </a:lvl1pPr>
            <a:lvl2pPr indent="-368300" lvl="1" marL="9144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2pPr>
            <a:lvl3pPr indent="-368300" lvl="2" marL="13716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3pPr>
            <a:lvl4pPr indent="-368300" lvl="3" marL="18288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4pPr>
            <a:lvl5pPr indent="-368300" lvl="4" marL="2286000" marR="0" algn="l">
              <a:lnSpc>
                <a:spcPct val="90000"/>
              </a:lnSpc>
              <a:spcBef>
                <a:spcPts val="600"/>
              </a:spcBef>
              <a:spcAft>
                <a:spcPts val="0"/>
              </a:spcAft>
              <a:buClr>
                <a:srgbClr val="FF784B"/>
              </a:buClr>
              <a:buSzPts val="2200"/>
              <a:buFont typeface="Noto Sans Symbols"/>
              <a:buChar char="▪"/>
              <a:defRPr b="0" i="0" sz="2200" u="none" cap="none" strike="noStrike">
                <a:solidFill>
                  <a:srgbClr val="383838"/>
                </a:solidFill>
                <a:latin typeface="Open Sans"/>
                <a:ea typeface="Open Sans"/>
                <a:cs typeface="Open Sans"/>
                <a:sym typeface="Open Sans"/>
              </a:defRPr>
            </a:lvl5pPr>
            <a:lvl6pPr indent="-355600" lvl="5" marL="27432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 Title Full Bullets">
  <p:cSld name="Title Only_2">
    <p:spTree>
      <p:nvGrpSpPr>
        <p:cNvPr id="266" name="Shape 266"/>
        <p:cNvGrpSpPr/>
        <p:nvPr/>
      </p:nvGrpSpPr>
      <p:grpSpPr>
        <a:xfrm>
          <a:off x="0" y="0"/>
          <a:ext cx="0" cy="0"/>
          <a:chOff x="0" y="0"/>
          <a:chExt cx="0" cy="0"/>
        </a:xfrm>
      </p:grpSpPr>
      <p:sp>
        <p:nvSpPr>
          <p:cNvPr id="267" name="Google Shape;267;g3111015af4a_0_308"/>
          <p:cNvSpPr txBox="1"/>
          <p:nvPr>
            <p:ph idx="12" type="sldNum"/>
          </p:nvPr>
        </p:nvSpPr>
        <p:spPr>
          <a:xfrm>
            <a:off x="17179438" y="9711594"/>
            <a:ext cx="1038000" cy="502800"/>
          </a:xfrm>
          <a:prstGeom prst="rect">
            <a:avLst/>
          </a:prstGeom>
          <a:noFill/>
          <a:ln>
            <a:noFill/>
          </a:ln>
        </p:spPr>
        <p:txBody>
          <a:bodyPr anchorCtr="0" anchor="t" bIns="68550" lIns="137150" spcFirstLastPara="1" rIns="137150" wrap="square" tIns="6855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rgbClr val="003C00"/>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rgbClr val="003C00"/>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rgbClr val="003C00"/>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rgbClr val="003C00"/>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rgbClr val="003C00"/>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rgbClr val="003C00"/>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rgbClr val="003C00"/>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rgbClr val="003C00"/>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rgbClr val="003C00"/>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268" name="Google Shape;268;g3111015af4a_0_308"/>
          <p:cNvSpPr txBox="1"/>
          <p:nvPr>
            <p:ph type="title"/>
          </p:nvPr>
        </p:nvSpPr>
        <p:spPr>
          <a:xfrm>
            <a:off x="643050" y="614362"/>
            <a:ext cx="17002200" cy="1014000"/>
          </a:xfrm>
          <a:prstGeom prst="rect">
            <a:avLst/>
          </a:prstGeom>
          <a:noFill/>
          <a:ln>
            <a:noFill/>
          </a:ln>
        </p:spPr>
        <p:txBody>
          <a:bodyPr anchorCtr="0" anchor="t" bIns="137150" lIns="137150" spcFirstLastPara="1" rIns="137150" wrap="square" tIns="137150">
            <a:noAutofit/>
          </a:bodyPr>
          <a:lstStyle>
            <a:lvl1pPr lvl="0" marR="0" algn="l">
              <a:lnSpc>
                <a:spcPct val="100000"/>
              </a:lnSpc>
              <a:spcBef>
                <a:spcPts val="0"/>
              </a:spcBef>
              <a:spcAft>
                <a:spcPts val="0"/>
              </a:spcAft>
              <a:buClr>
                <a:srgbClr val="000000"/>
              </a:buClr>
              <a:buSzPts val="7200"/>
              <a:buFont typeface="Arial"/>
              <a:buNone/>
              <a:defRPr b="1" i="0" sz="7200" u="none" cap="none" strike="noStrike">
                <a:solidFill>
                  <a:schemeClr val="dk2"/>
                </a:solidFill>
                <a:latin typeface="Open Sans"/>
                <a:ea typeface="Open Sans"/>
                <a:cs typeface="Open Sans"/>
                <a:sym typeface="Open Sans"/>
              </a:defRPr>
            </a:lvl1pPr>
            <a:lvl2pPr lvl="1"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9pPr>
          </a:lstStyle>
          <a:p/>
        </p:txBody>
      </p:sp>
      <p:sp>
        <p:nvSpPr>
          <p:cNvPr id="269" name="Google Shape;269;g3111015af4a_0_308"/>
          <p:cNvSpPr txBox="1"/>
          <p:nvPr>
            <p:ph idx="1" type="subTitle"/>
          </p:nvPr>
        </p:nvSpPr>
        <p:spPr>
          <a:xfrm>
            <a:off x="757350" y="1900238"/>
            <a:ext cx="12801600" cy="871800"/>
          </a:xfrm>
          <a:prstGeom prst="rect">
            <a:avLst/>
          </a:prstGeom>
          <a:noFill/>
          <a:ln>
            <a:noFill/>
          </a:ln>
        </p:spPr>
        <p:txBody>
          <a:bodyPr anchorCtr="0" anchor="t" bIns="137150" lIns="137150" spcFirstLastPara="1" rIns="137150" wrap="square" tIns="137150">
            <a:noAutofit/>
          </a:bodyPr>
          <a:lstStyle>
            <a:lvl1pPr lvl="0" marR="0" algn="l">
              <a:lnSpc>
                <a:spcPct val="100000"/>
              </a:lnSpc>
              <a:spcBef>
                <a:spcPts val="0"/>
              </a:spcBef>
              <a:spcAft>
                <a:spcPts val="0"/>
              </a:spcAft>
              <a:buClr>
                <a:srgbClr val="000000"/>
              </a:buClr>
              <a:buSzPts val="3600"/>
              <a:buFont typeface="Arial"/>
              <a:buNone/>
              <a:defRPr b="0" i="1" sz="3600" u="none" cap="none" strike="noStrike">
                <a:solidFill>
                  <a:schemeClr val="dk1"/>
                </a:solidFill>
                <a:latin typeface="Open Sans Light"/>
                <a:ea typeface="Open Sans Light"/>
                <a:cs typeface="Open Sans Light"/>
                <a:sym typeface="Open Sans Light"/>
              </a:defRPr>
            </a:lvl1pPr>
            <a:lvl2pPr lvl="1" marR="0" algn="l">
              <a:lnSpc>
                <a:spcPct val="100000"/>
              </a:lnSpc>
              <a:spcBef>
                <a:spcPts val="0"/>
              </a:spcBef>
              <a:spcAft>
                <a:spcPts val="0"/>
              </a:spcAft>
              <a:buClr>
                <a:srgbClr val="000000"/>
              </a:buClr>
              <a:buSzPts val="2200"/>
              <a:buFont typeface="Arial"/>
              <a:buNone/>
              <a:defRPr b="0" i="1" sz="22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2200"/>
              <a:buFont typeface="Arial"/>
              <a:buNone/>
              <a:defRPr b="0" i="1" sz="22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2200"/>
              <a:buFont typeface="Arial"/>
              <a:buNone/>
              <a:defRPr b="0" i="1" sz="22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2200"/>
              <a:buFont typeface="Arial"/>
              <a:buNone/>
              <a:defRPr b="0" i="1" sz="22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2200"/>
              <a:buFont typeface="Arial"/>
              <a:buNone/>
              <a:defRPr b="0" i="1" sz="22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2200"/>
              <a:buFont typeface="Arial"/>
              <a:buNone/>
              <a:defRPr b="0" i="1" sz="22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2200"/>
              <a:buFont typeface="Arial"/>
              <a:buNone/>
              <a:defRPr b="0" i="1" sz="22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2200"/>
              <a:buFont typeface="Arial"/>
              <a:buNone/>
              <a:defRPr b="0" i="1" sz="2200" u="none" cap="none" strike="noStrike">
                <a:solidFill>
                  <a:srgbClr val="000000"/>
                </a:solidFill>
                <a:latin typeface="Arial"/>
                <a:ea typeface="Arial"/>
                <a:cs typeface="Arial"/>
                <a:sym typeface="Arial"/>
              </a:defRPr>
            </a:lvl9pPr>
          </a:lstStyle>
          <a:p/>
        </p:txBody>
      </p:sp>
      <p:sp>
        <p:nvSpPr>
          <p:cNvPr id="270" name="Google Shape;270;g3111015af4a_0_308"/>
          <p:cNvSpPr txBox="1"/>
          <p:nvPr>
            <p:ph idx="2" type="body"/>
          </p:nvPr>
        </p:nvSpPr>
        <p:spPr>
          <a:xfrm>
            <a:off x="914400" y="3128962"/>
            <a:ext cx="16387800" cy="5208000"/>
          </a:xfrm>
          <a:prstGeom prst="rect">
            <a:avLst/>
          </a:prstGeom>
          <a:noFill/>
          <a:ln>
            <a:noFill/>
          </a:ln>
        </p:spPr>
        <p:txBody>
          <a:bodyPr anchorCtr="0" anchor="t" bIns="137150" lIns="137150" spcFirstLastPara="1" rIns="137150" wrap="square" tIns="137150">
            <a:noAutofit/>
          </a:bodyPr>
          <a:lstStyle>
            <a:lvl1pPr indent="-419100" lvl="0" marL="457200" marR="0" algn="l">
              <a:lnSpc>
                <a:spcPct val="100000"/>
              </a:lnSpc>
              <a:spcBef>
                <a:spcPts val="0"/>
              </a:spcBef>
              <a:spcAft>
                <a:spcPts val="0"/>
              </a:spcAft>
              <a:buClr>
                <a:schemeClr val="dk1"/>
              </a:buClr>
              <a:buSzPts val="3000"/>
              <a:buFont typeface="Open Sans Light"/>
              <a:buChar char="●"/>
              <a:defRPr b="0" i="0" sz="3000" u="none" cap="none" strike="noStrike">
                <a:solidFill>
                  <a:schemeClr val="dk1"/>
                </a:solidFill>
                <a:latin typeface="Open Sans Light"/>
                <a:ea typeface="Open Sans Light"/>
                <a:cs typeface="Open Sans Light"/>
                <a:sym typeface="Open Sans Light"/>
              </a:defRPr>
            </a:lvl1pPr>
            <a:lvl2pPr indent="-419100" lvl="1" marL="914400" marR="0" algn="l">
              <a:lnSpc>
                <a:spcPct val="100000"/>
              </a:lnSpc>
              <a:spcBef>
                <a:spcPts val="0"/>
              </a:spcBef>
              <a:spcAft>
                <a:spcPts val="0"/>
              </a:spcAft>
              <a:buClr>
                <a:schemeClr val="dk1"/>
              </a:buClr>
              <a:buSzPts val="3000"/>
              <a:buFont typeface="Open Sans Light"/>
              <a:buChar char="○"/>
              <a:defRPr b="0" i="0" sz="3000" u="none" cap="none" strike="noStrike">
                <a:solidFill>
                  <a:schemeClr val="dk1"/>
                </a:solidFill>
                <a:latin typeface="Open Sans Light"/>
                <a:ea typeface="Open Sans Light"/>
                <a:cs typeface="Open Sans Light"/>
                <a:sym typeface="Open Sans Light"/>
              </a:defRPr>
            </a:lvl2pPr>
            <a:lvl3pPr indent="-419100" lvl="2" marL="1371600" marR="0" algn="l">
              <a:lnSpc>
                <a:spcPct val="100000"/>
              </a:lnSpc>
              <a:spcBef>
                <a:spcPts val="0"/>
              </a:spcBef>
              <a:spcAft>
                <a:spcPts val="0"/>
              </a:spcAft>
              <a:buClr>
                <a:schemeClr val="dk1"/>
              </a:buClr>
              <a:buSzPts val="3000"/>
              <a:buFont typeface="Open Sans Light"/>
              <a:buChar char="■"/>
              <a:defRPr b="0" i="0" sz="3000" u="none" cap="none" strike="noStrike">
                <a:solidFill>
                  <a:schemeClr val="dk1"/>
                </a:solidFill>
                <a:latin typeface="Open Sans Light"/>
                <a:ea typeface="Open Sans Light"/>
                <a:cs typeface="Open Sans Light"/>
                <a:sym typeface="Open Sans Light"/>
              </a:defRPr>
            </a:lvl3pPr>
            <a:lvl4pPr indent="-419100" lvl="3" marL="1828800" marR="0" algn="l">
              <a:lnSpc>
                <a:spcPct val="100000"/>
              </a:lnSpc>
              <a:spcBef>
                <a:spcPts val="0"/>
              </a:spcBef>
              <a:spcAft>
                <a:spcPts val="0"/>
              </a:spcAft>
              <a:buClr>
                <a:schemeClr val="dk1"/>
              </a:buClr>
              <a:buSzPts val="3000"/>
              <a:buFont typeface="Open Sans Light"/>
              <a:buChar char="●"/>
              <a:defRPr b="0" i="0" sz="3000" u="none" cap="none" strike="noStrike">
                <a:solidFill>
                  <a:schemeClr val="dk1"/>
                </a:solidFill>
                <a:latin typeface="Open Sans Light"/>
                <a:ea typeface="Open Sans Light"/>
                <a:cs typeface="Open Sans Light"/>
                <a:sym typeface="Open Sans Light"/>
              </a:defRPr>
            </a:lvl4pPr>
            <a:lvl5pPr indent="-419100" lvl="4" marL="2286000" marR="0" algn="l">
              <a:lnSpc>
                <a:spcPct val="100000"/>
              </a:lnSpc>
              <a:spcBef>
                <a:spcPts val="0"/>
              </a:spcBef>
              <a:spcAft>
                <a:spcPts val="0"/>
              </a:spcAft>
              <a:buClr>
                <a:schemeClr val="dk1"/>
              </a:buClr>
              <a:buSzPts val="3000"/>
              <a:buFont typeface="Open Sans Light"/>
              <a:buChar char="○"/>
              <a:defRPr b="0" i="0" sz="3000" u="none" cap="none" strike="noStrike">
                <a:solidFill>
                  <a:schemeClr val="dk1"/>
                </a:solidFill>
                <a:latin typeface="Open Sans Light"/>
                <a:ea typeface="Open Sans Light"/>
                <a:cs typeface="Open Sans Light"/>
                <a:sym typeface="Open Sans Light"/>
              </a:defRPr>
            </a:lvl5pPr>
            <a:lvl6pPr indent="-419100" lvl="5" marL="2743200" marR="0" algn="l">
              <a:lnSpc>
                <a:spcPct val="100000"/>
              </a:lnSpc>
              <a:spcBef>
                <a:spcPts val="0"/>
              </a:spcBef>
              <a:spcAft>
                <a:spcPts val="0"/>
              </a:spcAft>
              <a:buClr>
                <a:schemeClr val="dk1"/>
              </a:buClr>
              <a:buSzPts val="3000"/>
              <a:buFont typeface="Open Sans Light"/>
              <a:buChar char="■"/>
              <a:defRPr b="0" i="0" sz="3000" u="none" cap="none" strike="noStrike">
                <a:solidFill>
                  <a:schemeClr val="dk1"/>
                </a:solidFill>
                <a:latin typeface="Open Sans Light"/>
                <a:ea typeface="Open Sans Light"/>
                <a:cs typeface="Open Sans Light"/>
                <a:sym typeface="Open Sans Light"/>
              </a:defRPr>
            </a:lvl6pPr>
            <a:lvl7pPr indent="-419100" lvl="6" marL="3200400" marR="0" algn="l">
              <a:lnSpc>
                <a:spcPct val="100000"/>
              </a:lnSpc>
              <a:spcBef>
                <a:spcPts val="0"/>
              </a:spcBef>
              <a:spcAft>
                <a:spcPts val="0"/>
              </a:spcAft>
              <a:buClr>
                <a:schemeClr val="dk1"/>
              </a:buClr>
              <a:buSzPts val="3000"/>
              <a:buFont typeface="Open Sans Light"/>
              <a:buChar char="●"/>
              <a:defRPr b="0" i="0" sz="3000" u="none" cap="none" strike="noStrike">
                <a:solidFill>
                  <a:schemeClr val="dk1"/>
                </a:solidFill>
                <a:latin typeface="Open Sans Light"/>
                <a:ea typeface="Open Sans Light"/>
                <a:cs typeface="Open Sans Light"/>
                <a:sym typeface="Open Sans Light"/>
              </a:defRPr>
            </a:lvl7pPr>
            <a:lvl8pPr indent="-419100" lvl="7" marL="3657600" marR="0" algn="l">
              <a:lnSpc>
                <a:spcPct val="100000"/>
              </a:lnSpc>
              <a:spcBef>
                <a:spcPts val="0"/>
              </a:spcBef>
              <a:spcAft>
                <a:spcPts val="0"/>
              </a:spcAft>
              <a:buClr>
                <a:schemeClr val="dk1"/>
              </a:buClr>
              <a:buSzPts val="3000"/>
              <a:buFont typeface="Open Sans Light"/>
              <a:buChar char="○"/>
              <a:defRPr b="0" i="0" sz="3000" u="none" cap="none" strike="noStrike">
                <a:solidFill>
                  <a:schemeClr val="dk1"/>
                </a:solidFill>
                <a:latin typeface="Open Sans Light"/>
                <a:ea typeface="Open Sans Light"/>
                <a:cs typeface="Open Sans Light"/>
                <a:sym typeface="Open Sans Light"/>
              </a:defRPr>
            </a:lvl8pPr>
            <a:lvl9pPr indent="-419100" lvl="8" marL="4114800" marR="0" algn="l">
              <a:lnSpc>
                <a:spcPct val="100000"/>
              </a:lnSpc>
              <a:spcBef>
                <a:spcPts val="0"/>
              </a:spcBef>
              <a:spcAft>
                <a:spcPts val="0"/>
              </a:spcAft>
              <a:buClr>
                <a:schemeClr val="dk1"/>
              </a:buClr>
              <a:buSzPts val="3000"/>
              <a:buFont typeface="Open Sans Light"/>
              <a:buChar char="■"/>
              <a:defRPr b="0" i="0" sz="3000" u="none" cap="none" strike="noStrike">
                <a:solidFill>
                  <a:schemeClr val="dk1"/>
                </a:solidFill>
                <a:latin typeface="Open Sans Light"/>
                <a:ea typeface="Open Sans Light"/>
                <a:cs typeface="Open Sans Light"/>
                <a:sym typeface="Open Sans Light"/>
              </a:defRPr>
            </a:lvl9pPr>
          </a:lstStyle>
          <a:p/>
        </p:txBody>
      </p:sp>
      <p:pic>
        <p:nvPicPr>
          <p:cNvPr id="271" name="Google Shape;271;g3111015af4a_0_308"/>
          <p:cNvPicPr preferRelativeResize="0"/>
          <p:nvPr/>
        </p:nvPicPr>
        <p:blipFill rotWithShape="1">
          <a:blip r:embed="rId2">
            <a:alphaModFix/>
          </a:blip>
          <a:srcRect b="0" l="159" r="159" t="0"/>
          <a:stretch/>
        </p:blipFill>
        <p:spPr>
          <a:xfrm>
            <a:off x="75994" y="9129240"/>
            <a:ext cx="3156606" cy="1085138"/>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 Title Full Bullets 1">
  <p:cSld name="Title Only_3">
    <p:spTree>
      <p:nvGrpSpPr>
        <p:cNvPr id="272" name="Shape 272"/>
        <p:cNvGrpSpPr/>
        <p:nvPr/>
      </p:nvGrpSpPr>
      <p:grpSpPr>
        <a:xfrm>
          <a:off x="0" y="0"/>
          <a:ext cx="0" cy="0"/>
          <a:chOff x="0" y="0"/>
          <a:chExt cx="0" cy="0"/>
        </a:xfrm>
      </p:grpSpPr>
      <p:sp>
        <p:nvSpPr>
          <p:cNvPr id="273" name="Google Shape;273;g3111015af4a_0_314"/>
          <p:cNvSpPr txBox="1"/>
          <p:nvPr>
            <p:ph idx="12" type="sldNum"/>
          </p:nvPr>
        </p:nvSpPr>
        <p:spPr>
          <a:xfrm>
            <a:off x="17179438" y="9711594"/>
            <a:ext cx="1038000" cy="502800"/>
          </a:xfrm>
          <a:prstGeom prst="rect">
            <a:avLst/>
          </a:prstGeom>
          <a:noFill/>
          <a:ln>
            <a:noFill/>
          </a:ln>
        </p:spPr>
        <p:txBody>
          <a:bodyPr anchorCtr="0" anchor="t" bIns="68550" lIns="137150" spcFirstLastPara="1" rIns="137150" wrap="square" tIns="6855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rgbClr val="003C00"/>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rgbClr val="003C00"/>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rgbClr val="003C00"/>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rgbClr val="003C00"/>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rgbClr val="003C00"/>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rgbClr val="003C00"/>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rgbClr val="003C00"/>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rgbClr val="003C00"/>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rgbClr val="003C00"/>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274" name="Google Shape;274;g3111015af4a_0_314"/>
          <p:cNvSpPr txBox="1"/>
          <p:nvPr>
            <p:ph type="title"/>
          </p:nvPr>
        </p:nvSpPr>
        <p:spPr>
          <a:xfrm>
            <a:off x="643050" y="614362"/>
            <a:ext cx="17002200" cy="1014000"/>
          </a:xfrm>
          <a:prstGeom prst="rect">
            <a:avLst/>
          </a:prstGeom>
          <a:noFill/>
          <a:ln>
            <a:noFill/>
          </a:ln>
        </p:spPr>
        <p:txBody>
          <a:bodyPr anchorCtr="0" anchor="t" bIns="137150" lIns="137150" spcFirstLastPara="1" rIns="137150" wrap="square" tIns="137150">
            <a:noAutofit/>
          </a:bodyPr>
          <a:lstStyle>
            <a:lvl1pPr lvl="0" marR="0" algn="l">
              <a:lnSpc>
                <a:spcPct val="100000"/>
              </a:lnSpc>
              <a:spcBef>
                <a:spcPts val="0"/>
              </a:spcBef>
              <a:spcAft>
                <a:spcPts val="0"/>
              </a:spcAft>
              <a:buClr>
                <a:srgbClr val="000000"/>
              </a:buClr>
              <a:buSzPts val="7200"/>
              <a:buFont typeface="Arial"/>
              <a:buNone/>
              <a:defRPr b="1" i="0" sz="7200" u="none" cap="none" strike="noStrike">
                <a:solidFill>
                  <a:schemeClr val="dk2"/>
                </a:solidFill>
                <a:latin typeface="Open Sans"/>
                <a:ea typeface="Open Sans"/>
                <a:cs typeface="Open Sans"/>
                <a:sym typeface="Open Sans"/>
              </a:defRPr>
            </a:lvl1pPr>
            <a:lvl2pPr lvl="1"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2200"/>
              <a:buFont typeface="Arial"/>
              <a:buNone/>
              <a:defRPr b="0" i="0" sz="2200" u="none" cap="none" strike="noStrike">
                <a:solidFill>
                  <a:srgbClr val="000000"/>
                </a:solidFill>
                <a:latin typeface="Arial"/>
                <a:ea typeface="Arial"/>
                <a:cs typeface="Arial"/>
                <a:sym typeface="Arial"/>
              </a:defRPr>
            </a:lvl9pPr>
          </a:lstStyle>
          <a:p/>
        </p:txBody>
      </p:sp>
      <p:sp>
        <p:nvSpPr>
          <p:cNvPr id="275" name="Google Shape;275;g3111015af4a_0_314"/>
          <p:cNvSpPr txBox="1"/>
          <p:nvPr>
            <p:ph idx="1" type="subTitle"/>
          </p:nvPr>
        </p:nvSpPr>
        <p:spPr>
          <a:xfrm>
            <a:off x="757350" y="1900238"/>
            <a:ext cx="12801600" cy="871800"/>
          </a:xfrm>
          <a:prstGeom prst="rect">
            <a:avLst/>
          </a:prstGeom>
          <a:noFill/>
          <a:ln>
            <a:noFill/>
          </a:ln>
        </p:spPr>
        <p:txBody>
          <a:bodyPr anchorCtr="0" anchor="t" bIns="137150" lIns="137150" spcFirstLastPara="1" rIns="137150" wrap="square" tIns="137150">
            <a:noAutofit/>
          </a:bodyPr>
          <a:lstStyle>
            <a:lvl1pPr lvl="0" marR="0" algn="l">
              <a:lnSpc>
                <a:spcPct val="100000"/>
              </a:lnSpc>
              <a:spcBef>
                <a:spcPts val="0"/>
              </a:spcBef>
              <a:spcAft>
                <a:spcPts val="0"/>
              </a:spcAft>
              <a:buClr>
                <a:srgbClr val="000000"/>
              </a:buClr>
              <a:buSzPts val="3600"/>
              <a:buFont typeface="Arial"/>
              <a:buNone/>
              <a:defRPr b="0" i="1" sz="3600" u="none" cap="none" strike="noStrike">
                <a:solidFill>
                  <a:schemeClr val="dk1"/>
                </a:solidFill>
                <a:latin typeface="Open Sans Light"/>
                <a:ea typeface="Open Sans Light"/>
                <a:cs typeface="Open Sans Light"/>
                <a:sym typeface="Open Sans Light"/>
              </a:defRPr>
            </a:lvl1pPr>
            <a:lvl2pPr lvl="1" marR="0" algn="l">
              <a:lnSpc>
                <a:spcPct val="100000"/>
              </a:lnSpc>
              <a:spcBef>
                <a:spcPts val="0"/>
              </a:spcBef>
              <a:spcAft>
                <a:spcPts val="0"/>
              </a:spcAft>
              <a:buClr>
                <a:srgbClr val="000000"/>
              </a:buClr>
              <a:buSzPts val="2200"/>
              <a:buFont typeface="Arial"/>
              <a:buNone/>
              <a:defRPr b="0" i="1" sz="22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2200"/>
              <a:buFont typeface="Arial"/>
              <a:buNone/>
              <a:defRPr b="0" i="1" sz="22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2200"/>
              <a:buFont typeface="Arial"/>
              <a:buNone/>
              <a:defRPr b="0" i="1" sz="22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2200"/>
              <a:buFont typeface="Arial"/>
              <a:buNone/>
              <a:defRPr b="0" i="1" sz="22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2200"/>
              <a:buFont typeface="Arial"/>
              <a:buNone/>
              <a:defRPr b="0" i="1" sz="22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2200"/>
              <a:buFont typeface="Arial"/>
              <a:buNone/>
              <a:defRPr b="0" i="1" sz="22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2200"/>
              <a:buFont typeface="Arial"/>
              <a:buNone/>
              <a:defRPr b="0" i="1" sz="22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2200"/>
              <a:buFont typeface="Arial"/>
              <a:buNone/>
              <a:defRPr b="0" i="1" sz="2200" u="none" cap="none" strike="noStrike">
                <a:solidFill>
                  <a:srgbClr val="000000"/>
                </a:solidFill>
                <a:latin typeface="Arial"/>
                <a:ea typeface="Arial"/>
                <a:cs typeface="Arial"/>
                <a:sym typeface="Arial"/>
              </a:defRPr>
            </a:lvl9pPr>
          </a:lstStyle>
          <a:p/>
        </p:txBody>
      </p:sp>
      <p:sp>
        <p:nvSpPr>
          <p:cNvPr id="276" name="Google Shape;276;g3111015af4a_0_314"/>
          <p:cNvSpPr txBox="1"/>
          <p:nvPr>
            <p:ph idx="2" type="body"/>
          </p:nvPr>
        </p:nvSpPr>
        <p:spPr>
          <a:xfrm>
            <a:off x="914400" y="3128962"/>
            <a:ext cx="16387800" cy="5208000"/>
          </a:xfrm>
          <a:prstGeom prst="rect">
            <a:avLst/>
          </a:prstGeom>
          <a:noFill/>
          <a:ln>
            <a:noFill/>
          </a:ln>
        </p:spPr>
        <p:txBody>
          <a:bodyPr anchorCtr="0" anchor="t" bIns="137150" lIns="137150" spcFirstLastPara="1" rIns="137150" wrap="square" tIns="137150">
            <a:noAutofit/>
          </a:bodyPr>
          <a:lstStyle>
            <a:lvl1pPr indent="-419100" lvl="0" marL="457200" marR="0" algn="l">
              <a:lnSpc>
                <a:spcPct val="100000"/>
              </a:lnSpc>
              <a:spcBef>
                <a:spcPts val="0"/>
              </a:spcBef>
              <a:spcAft>
                <a:spcPts val="0"/>
              </a:spcAft>
              <a:buClr>
                <a:schemeClr val="dk1"/>
              </a:buClr>
              <a:buSzPts val="3000"/>
              <a:buFont typeface="Open Sans Light"/>
              <a:buChar char="●"/>
              <a:defRPr b="0" i="0" sz="3000" u="none" cap="none" strike="noStrike">
                <a:solidFill>
                  <a:schemeClr val="dk1"/>
                </a:solidFill>
                <a:latin typeface="Open Sans Light"/>
                <a:ea typeface="Open Sans Light"/>
                <a:cs typeface="Open Sans Light"/>
                <a:sym typeface="Open Sans Light"/>
              </a:defRPr>
            </a:lvl1pPr>
            <a:lvl2pPr indent="-419100" lvl="1" marL="914400" marR="0" algn="l">
              <a:lnSpc>
                <a:spcPct val="100000"/>
              </a:lnSpc>
              <a:spcBef>
                <a:spcPts val="0"/>
              </a:spcBef>
              <a:spcAft>
                <a:spcPts val="0"/>
              </a:spcAft>
              <a:buClr>
                <a:schemeClr val="dk1"/>
              </a:buClr>
              <a:buSzPts val="3000"/>
              <a:buFont typeface="Open Sans Light"/>
              <a:buChar char="○"/>
              <a:defRPr b="0" i="0" sz="3000" u="none" cap="none" strike="noStrike">
                <a:solidFill>
                  <a:schemeClr val="dk1"/>
                </a:solidFill>
                <a:latin typeface="Open Sans Light"/>
                <a:ea typeface="Open Sans Light"/>
                <a:cs typeface="Open Sans Light"/>
                <a:sym typeface="Open Sans Light"/>
              </a:defRPr>
            </a:lvl2pPr>
            <a:lvl3pPr indent="-419100" lvl="2" marL="1371600" marR="0" algn="l">
              <a:lnSpc>
                <a:spcPct val="100000"/>
              </a:lnSpc>
              <a:spcBef>
                <a:spcPts val="0"/>
              </a:spcBef>
              <a:spcAft>
                <a:spcPts val="0"/>
              </a:spcAft>
              <a:buClr>
                <a:schemeClr val="dk1"/>
              </a:buClr>
              <a:buSzPts val="3000"/>
              <a:buFont typeface="Open Sans Light"/>
              <a:buChar char="■"/>
              <a:defRPr b="0" i="0" sz="3000" u="none" cap="none" strike="noStrike">
                <a:solidFill>
                  <a:schemeClr val="dk1"/>
                </a:solidFill>
                <a:latin typeface="Open Sans Light"/>
                <a:ea typeface="Open Sans Light"/>
                <a:cs typeface="Open Sans Light"/>
                <a:sym typeface="Open Sans Light"/>
              </a:defRPr>
            </a:lvl3pPr>
            <a:lvl4pPr indent="-419100" lvl="3" marL="1828800" marR="0" algn="l">
              <a:lnSpc>
                <a:spcPct val="100000"/>
              </a:lnSpc>
              <a:spcBef>
                <a:spcPts val="0"/>
              </a:spcBef>
              <a:spcAft>
                <a:spcPts val="0"/>
              </a:spcAft>
              <a:buClr>
                <a:schemeClr val="dk1"/>
              </a:buClr>
              <a:buSzPts val="3000"/>
              <a:buFont typeface="Open Sans Light"/>
              <a:buChar char="●"/>
              <a:defRPr b="0" i="0" sz="3000" u="none" cap="none" strike="noStrike">
                <a:solidFill>
                  <a:schemeClr val="dk1"/>
                </a:solidFill>
                <a:latin typeface="Open Sans Light"/>
                <a:ea typeface="Open Sans Light"/>
                <a:cs typeface="Open Sans Light"/>
                <a:sym typeface="Open Sans Light"/>
              </a:defRPr>
            </a:lvl4pPr>
            <a:lvl5pPr indent="-419100" lvl="4" marL="2286000" marR="0" algn="l">
              <a:lnSpc>
                <a:spcPct val="100000"/>
              </a:lnSpc>
              <a:spcBef>
                <a:spcPts val="0"/>
              </a:spcBef>
              <a:spcAft>
                <a:spcPts val="0"/>
              </a:spcAft>
              <a:buClr>
                <a:schemeClr val="dk1"/>
              </a:buClr>
              <a:buSzPts val="3000"/>
              <a:buFont typeface="Open Sans Light"/>
              <a:buChar char="○"/>
              <a:defRPr b="0" i="0" sz="3000" u="none" cap="none" strike="noStrike">
                <a:solidFill>
                  <a:schemeClr val="dk1"/>
                </a:solidFill>
                <a:latin typeface="Open Sans Light"/>
                <a:ea typeface="Open Sans Light"/>
                <a:cs typeface="Open Sans Light"/>
                <a:sym typeface="Open Sans Light"/>
              </a:defRPr>
            </a:lvl5pPr>
            <a:lvl6pPr indent="-419100" lvl="5" marL="2743200" marR="0" algn="l">
              <a:lnSpc>
                <a:spcPct val="100000"/>
              </a:lnSpc>
              <a:spcBef>
                <a:spcPts val="0"/>
              </a:spcBef>
              <a:spcAft>
                <a:spcPts val="0"/>
              </a:spcAft>
              <a:buClr>
                <a:schemeClr val="dk1"/>
              </a:buClr>
              <a:buSzPts val="3000"/>
              <a:buFont typeface="Open Sans Light"/>
              <a:buChar char="■"/>
              <a:defRPr b="0" i="0" sz="3000" u="none" cap="none" strike="noStrike">
                <a:solidFill>
                  <a:schemeClr val="dk1"/>
                </a:solidFill>
                <a:latin typeface="Open Sans Light"/>
                <a:ea typeface="Open Sans Light"/>
                <a:cs typeface="Open Sans Light"/>
                <a:sym typeface="Open Sans Light"/>
              </a:defRPr>
            </a:lvl6pPr>
            <a:lvl7pPr indent="-419100" lvl="6" marL="3200400" marR="0" algn="l">
              <a:lnSpc>
                <a:spcPct val="100000"/>
              </a:lnSpc>
              <a:spcBef>
                <a:spcPts val="0"/>
              </a:spcBef>
              <a:spcAft>
                <a:spcPts val="0"/>
              </a:spcAft>
              <a:buClr>
                <a:schemeClr val="dk1"/>
              </a:buClr>
              <a:buSzPts val="3000"/>
              <a:buFont typeface="Open Sans Light"/>
              <a:buChar char="●"/>
              <a:defRPr b="0" i="0" sz="3000" u="none" cap="none" strike="noStrike">
                <a:solidFill>
                  <a:schemeClr val="dk1"/>
                </a:solidFill>
                <a:latin typeface="Open Sans Light"/>
                <a:ea typeface="Open Sans Light"/>
                <a:cs typeface="Open Sans Light"/>
                <a:sym typeface="Open Sans Light"/>
              </a:defRPr>
            </a:lvl7pPr>
            <a:lvl8pPr indent="-419100" lvl="7" marL="3657600" marR="0" algn="l">
              <a:lnSpc>
                <a:spcPct val="100000"/>
              </a:lnSpc>
              <a:spcBef>
                <a:spcPts val="0"/>
              </a:spcBef>
              <a:spcAft>
                <a:spcPts val="0"/>
              </a:spcAft>
              <a:buClr>
                <a:schemeClr val="dk1"/>
              </a:buClr>
              <a:buSzPts val="3000"/>
              <a:buFont typeface="Open Sans Light"/>
              <a:buChar char="○"/>
              <a:defRPr b="0" i="0" sz="3000" u="none" cap="none" strike="noStrike">
                <a:solidFill>
                  <a:schemeClr val="dk1"/>
                </a:solidFill>
                <a:latin typeface="Open Sans Light"/>
                <a:ea typeface="Open Sans Light"/>
                <a:cs typeface="Open Sans Light"/>
                <a:sym typeface="Open Sans Light"/>
              </a:defRPr>
            </a:lvl8pPr>
            <a:lvl9pPr indent="-419100" lvl="8" marL="4114800" marR="0" algn="l">
              <a:lnSpc>
                <a:spcPct val="100000"/>
              </a:lnSpc>
              <a:spcBef>
                <a:spcPts val="0"/>
              </a:spcBef>
              <a:spcAft>
                <a:spcPts val="0"/>
              </a:spcAft>
              <a:buClr>
                <a:schemeClr val="dk1"/>
              </a:buClr>
              <a:buSzPts val="3000"/>
              <a:buFont typeface="Open Sans Light"/>
              <a:buChar char="■"/>
              <a:defRPr b="0" i="0" sz="3000" u="none" cap="none" strike="noStrike">
                <a:solidFill>
                  <a:schemeClr val="dk1"/>
                </a:solidFill>
                <a:latin typeface="Open Sans Light"/>
                <a:ea typeface="Open Sans Light"/>
                <a:cs typeface="Open Sans Light"/>
                <a:sym typeface="Open Sans Light"/>
              </a:defRPr>
            </a:lvl9pPr>
          </a:lstStyle>
          <a:p/>
        </p:txBody>
      </p:sp>
      <p:pic>
        <p:nvPicPr>
          <p:cNvPr id="277" name="Google Shape;277;g3111015af4a_0_314"/>
          <p:cNvPicPr preferRelativeResize="0"/>
          <p:nvPr/>
        </p:nvPicPr>
        <p:blipFill rotWithShape="1">
          <a:blip r:embed="rId2">
            <a:alphaModFix/>
          </a:blip>
          <a:srcRect b="0" l="159" r="159" t="0"/>
          <a:stretch/>
        </p:blipFill>
        <p:spPr>
          <a:xfrm>
            <a:off x="75994" y="9129240"/>
            <a:ext cx="3156606" cy="1085138"/>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8" name="Shape 278"/>
        <p:cNvGrpSpPr/>
        <p:nvPr/>
      </p:nvGrpSpPr>
      <p:grpSpPr>
        <a:xfrm>
          <a:off x="0" y="0"/>
          <a:ext cx="0" cy="0"/>
          <a:chOff x="0" y="0"/>
          <a:chExt cx="0" cy="0"/>
        </a:xfrm>
      </p:grpSpPr>
      <p:sp>
        <p:nvSpPr>
          <p:cNvPr id="279" name="Google Shape;279;g3111015af4a_0_320"/>
          <p:cNvSpPr txBox="1"/>
          <p:nvPr>
            <p:ph type="ctrTitle"/>
          </p:nvPr>
        </p:nvSpPr>
        <p:spPr>
          <a:xfrm>
            <a:off x="623417" y="1489150"/>
            <a:ext cx="17041200" cy="4105200"/>
          </a:xfrm>
          <a:prstGeom prst="rect">
            <a:avLst/>
          </a:prstGeom>
          <a:noFill/>
          <a:ln>
            <a:noFill/>
          </a:ln>
        </p:spPr>
        <p:txBody>
          <a:bodyPr anchorCtr="0" anchor="b" bIns="182850" lIns="182850" spcFirstLastPara="1" rIns="182850" wrap="square" tIns="182850">
            <a:noAutofit/>
          </a:bodyPr>
          <a:lstStyle>
            <a:lvl1pPr lvl="0" algn="ctr">
              <a:spcBef>
                <a:spcPts val="0"/>
              </a:spcBef>
              <a:spcAft>
                <a:spcPts val="0"/>
              </a:spcAft>
              <a:buSzPts val="10400"/>
              <a:buChar char="●"/>
              <a:defRPr sz="10400"/>
            </a:lvl1pPr>
            <a:lvl2pPr lvl="1" algn="ctr">
              <a:spcBef>
                <a:spcPts val="0"/>
              </a:spcBef>
              <a:spcAft>
                <a:spcPts val="0"/>
              </a:spcAft>
              <a:buSzPts val="10400"/>
              <a:buChar char="○"/>
              <a:defRPr sz="10400"/>
            </a:lvl2pPr>
            <a:lvl3pPr lvl="2" algn="ctr">
              <a:spcBef>
                <a:spcPts val="0"/>
              </a:spcBef>
              <a:spcAft>
                <a:spcPts val="0"/>
              </a:spcAft>
              <a:buSzPts val="10400"/>
              <a:buChar char="■"/>
              <a:defRPr sz="10400"/>
            </a:lvl3pPr>
            <a:lvl4pPr lvl="3" algn="ctr">
              <a:spcBef>
                <a:spcPts val="0"/>
              </a:spcBef>
              <a:spcAft>
                <a:spcPts val="0"/>
              </a:spcAft>
              <a:buSzPts val="10400"/>
              <a:buChar char="●"/>
              <a:defRPr sz="10400"/>
            </a:lvl4pPr>
            <a:lvl5pPr lvl="4" algn="ctr">
              <a:spcBef>
                <a:spcPts val="0"/>
              </a:spcBef>
              <a:spcAft>
                <a:spcPts val="0"/>
              </a:spcAft>
              <a:buSzPts val="10400"/>
              <a:buChar char="○"/>
              <a:defRPr sz="10400"/>
            </a:lvl5pPr>
            <a:lvl6pPr lvl="5" algn="ctr">
              <a:spcBef>
                <a:spcPts val="0"/>
              </a:spcBef>
              <a:spcAft>
                <a:spcPts val="0"/>
              </a:spcAft>
              <a:buSzPts val="10400"/>
              <a:buChar char="■"/>
              <a:defRPr sz="10400"/>
            </a:lvl6pPr>
            <a:lvl7pPr lvl="6" algn="ctr">
              <a:spcBef>
                <a:spcPts val="0"/>
              </a:spcBef>
              <a:spcAft>
                <a:spcPts val="0"/>
              </a:spcAft>
              <a:buSzPts val="10400"/>
              <a:buChar char="●"/>
              <a:defRPr sz="10400"/>
            </a:lvl7pPr>
            <a:lvl8pPr lvl="7" algn="ctr">
              <a:spcBef>
                <a:spcPts val="0"/>
              </a:spcBef>
              <a:spcAft>
                <a:spcPts val="0"/>
              </a:spcAft>
              <a:buSzPts val="10400"/>
              <a:buChar char="○"/>
              <a:defRPr sz="10400"/>
            </a:lvl8pPr>
            <a:lvl9pPr lvl="8" algn="ctr">
              <a:spcBef>
                <a:spcPts val="0"/>
              </a:spcBef>
              <a:spcAft>
                <a:spcPts val="0"/>
              </a:spcAft>
              <a:buSzPts val="10400"/>
              <a:buChar char="■"/>
              <a:defRPr sz="10400"/>
            </a:lvl9pPr>
          </a:lstStyle>
          <a:p/>
        </p:txBody>
      </p:sp>
      <p:sp>
        <p:nvSpPr>
          <p:cNvPr id="280" name="Google Shape;280;g3111015af4a_0_320"/>
          <p:cNvSpPr txBox="1"/>
          <p:nvPr>
            <p:ph idx="1" type="subTitle"/>
          </p:nvPr>
        </p:nvSpPr>
        <p:spPr>
          <a:xfrm>
            <a:off x="623400" y="5668250"/>
            <a:ext cx="17041200" cy="1585200"/>
          </a:xfrm>
          <a:prstGeom prst="rect">
            <a:avLst/>
          </a:prstGeom>
          <a:noFill/>
          <a:ln>
            <a:noFill/>
          </a:ln>
        </p:spPr>
        <p:txBody>
          <a:bodyPr anchorCtr="0" anchor="ctr" bIns="182850" lIns="182850" spcFirstLastPara="1" rIns="182850" wrap="square" tIns="18285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281" name="Google Shape;281;g3111015af4a_0_320"/>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Autofit/>
          </a:bodyPr>
          <a:lstStyle>
            <a:lvl1pPr lvl="0">
              <a:buNone/>
              <a:defRPr sz="2800"/>
            </a:lvl1pPr>
            <a:lvl2pPr lvl="1">
              <a:buNone/>
              <a:defRPr sz="2800"/>
            </a:lvl2pPr>
            <a:lvl3pPr lvl="2">
              <a:buNone/>
              <a:defRPr sz="2800"/>
            </a:lvl3pPr>
            <a:lvl4pPr lvl="3">
              <a:buNone/>
              <a:defRPr sz="2800"/>
            </a:lvl4pPr>
            <a:lvl5pPr lvl="4">
              <a:buNone/>
              <a:defRPr sz="2800"/>
            </a:lvl5pPr>
            <a:lvl6pPr lvl="5">
              <a:buNone/>
              <a:defRPr sz="2800"/>
            </a:lvl6pPr>
            <a:lvl7pPr lvl="6">
              <a:buNone/>
              <a:defRPr sz="2800"/>
            </a:lvl7pPr>
            <a:lvl8pPr lvl="7">
              <a:buNone/>
              <a:defRPr sz="2800"/>
            </a:lvl8pPr>
            <a:lvl9pPr lvl="8">
              <a:buNone/>
              <a:defRPr sz="28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howMasterSp="0">
  <p:cSld name="basic">
    <p:bg>
      <p:bgPr>
        <a:solidFill>
          <a:srgbClr val="FFFFFF"/>
        </a:solidFill>
      </p:bgPr>
    </p:bg>
    <p:spTree>
      <p:nvGrpSpPr>
        <p:cNvPr id="282" name="Shape 282"/>
        <p:cNvGrpSpPr/>
        <p:nvPr/>
      </p:nvGrpSpPr>
      <p:grpSpPr>
        <a:xfrm>
          <a:off x="0" y="0"/>
          <a:ext cx="0" cy="0"/>
          <a:chOff x="0" y="0"/>
          <a:chExt cx="0" cy="0"/>
        </a:xfrm>
      </p:grpSpPr>
      <p:sp>
        <p:nvSpPr>
          <p:cNvPr id="283" name="Google Shape;283;g3111015af4a_0_324"/>
          <p:cNvSpPr txBox="1"/>
          <p:nvPr>
            <p:ph idx="12" type="sldNum"/>
          </p:nvPr>
        </p:nvSpPr>
        <p:spPr>
          <a:xfrm>
            <a:off x="17492111" y="304313"/>
            <a:ext cx="336000" cy="215400"/>
          </a:xfrm>
          <a:prstGeom prst="rect">
            <a:avLst/>
          </a:prstGeom>
          <a:noFill/>
          <a:ln>
            <a:noFill/>
          </a:ln>
        </p:spPr>
        <p:txBody>
          <a:bodyPr anchorCtr="0" anchor="b" bIns="0" lIns="0" spcFirstLastPara="1" rIns="0" wrap="square" tIns="0">
            <a:spAutoFit/>
          </a:bodyPr>
          <a:lstStyle>
            <a:lvl1pPr indent="0" lvl="0" marL="0" algn="l">
              <a:lnSpc>
                <a:spcPct val="140000"/>
              </a:lnSpc>
              <a:spcBef>
                <a:spcPts val="0"/>
              </a:spcBef>
              <a:spcAft>
                <a:spcPts val="0"/>
              </a:spcAft>
              <a:buClr>
                <a:srgbClr val="806F6F"/>
              </a:buClr>
              <a:buSzPts val="1400"/>
              <a:buFont typeface="Montserrat"/>
              <a:buNone/>
              <a:defRPr b="0" i="0" sz="1400">
                <a:solidFill>
                  <a:srgbClr val="806F6F"/>
                </a:solidFill>
                <a:latin typeface="Montserrat"/>
                <a:ea typeface="Montserrat"/>
                <a:cs typeface="Montserrat"/>
                <a:sym typeface="Montserrat"/>
              </a:defRPr>
            </a:lvl1pPr>
            <a:lvl2pPr indent="0" lvl="1" marL="0" algn="l">
              <a:lnSpc>
                <a:spcPct val="140000"/>
              </a:lnSpc>
              <a:spcBef>
                <a:spcPts val="0"/>
              </a:spcBef>
              <a:spcAft>
                <a:spcPts val="0"/>
              </a:spcAft>
              <a:buClr>
                <a:srgbClr val="806F6F"/>
              </a:buClr>
              <a:buSzPts val="1400"/>
              <a:buFont typeface="Montserrat"/>
              <a:buNone/>
              <a:defRPr b="0" i="0" sz="1400">
                <a:solidFill>
                  <a:srgbClr val="806F6F"/>
                </a:solidFill>
                <a:latin typeface="Montserrat"/>
                <a:ea typeface="Montserrat"/>
                <a:cs typeface="Montserrat"/>
                <a:sym typeface="Montserrat"/>
              </a:defRPr>
            </a:lvl2pPr>
            <a:lvl3pPr indent="0" lvl="2" marL="0" algn="l">
              <a:lnSpc>
                <a:spcPct val="140000"/>
              </a:lnSpc>
              <a:spcBef>
                <a:spcPts val="0"/>
              </a:spcBef>
              <a:spcAft>
                <a:spcPts val="0"/>
              </a:spcAft>
              <a:buClr>
                <a:srgbClr val="806F6F"/>
              </a:buClr>
              <a:buSzPts val="1400"/>
              <a:buFont typeface="Montserrat"/>
              <a:buNone/>
              <a:defRPr b="0" i="0" sz="1400">
                <a:solidFill>
                  <a:srgbClr val="806F6F"/>
                </a:solidFill>
                <a:latin typeface="Montserrat"/>
                <a:ea typeface="Montserrat"/>
                <a:cs typeface="Montserrat"/>
                <a:sym typeface="Montserrat"/>
              </a:defRPr>
            </a:lvl3pPr>
            <a:lvl4pPr indent="0" lvl="3" marL="0" algn="l">
              <a:lnSpc>
                <a:spcPct val="140000"/>
              </a:lnSpc>
              <a:spcBef>
                <a:spcPts val="0"/>
              </a:spcBef>
              <a:spcAft>
                <a:spcPts val="0"/>
              </a:spcAft>
              <a:buClr>
                <a:srgbClr val="806F6F"/>
              </a:buClr>
              <a:buSzPts val="1400"/>
              <a:buFont typeface="Montserrat"/>
              <a:buNone/>
              <a:defRPr b="0" i="0" sz="1400">
                <a:solidFill>
                  <a:srgbClr val="806F6F"/>
                </a:solidFill>
                <a:latin typeface="Montserrat"/>
                <a:ea typeface="Montserrat"/>
                <a:cs typeface="Montserrat"/>
                <a:sym typeface="Montserrat"/>
              </a:defRPr>
            </a:lvl4pPr>
            <a:lvl5pPr indent="0" lvl="4" marL="0" algn="l">
              <a:lnSpc>
                <a:spcPct val="140000"/>
              </a:lnSpc>
              <a:spcBef>
                <a:spcPts val="0"/>
              </a:spcBef>
              <a:spcAft>
                <a:spcPts val="0"/>
              </a:spcAft>
              <a:buClr>
                <a:srgbClr val="806F6F"/>
              </a:buClr>
              <a:buSzPts val="1400"/>
              <a:buFont typeface="Montserrat"/>
              <a:buNone/>
              <a:defRPr b="0" i="0" sz="1400">
                <a:solidFill>
                  <a:srgbClr val="806F6F"/>
                </a:solidFill>
                <a:latin typeface="Montserrat"/>
                <a:ea typeface="Montserrat"/>
                <a:cs typeface="Montserrat"/>
                <a:sym typeface="Montserrat"/>
              </a:defRPr>
            </a:lvl5pPr>
            <a:lvl6pPr indent="0" lvl="5" marL="0" algn="l">
              <a:lnSpc>
                <a:spcPct val="140000"/>
              </a:lnSpc>
              <a:spcBef>
                <a:spcPts val="0"/>
              </a:spcBef>
              <a:spcAft>
                <a:spcPts val="0"/>
              </a:spcAft>
              <a:buClr>
                <a:srgbClr val="806F6F"/>
              </a:buClr>
              <a:buSzPts val="1400"/>
              <a:buFont typeface="Montserrat"/>
              <a:buNone/>
              <a:defRPr b="0" i="0" sz="1400">
                <a:solidFill>
                  <a:srgbClr val="806F6F"/>
                </a:solidFill>
                <a:latin typeface="Montserrat"/>
                <a:ea typeface="Montserrat"/>
                <a:cs typeface="Montserrat"/>
                <a:sym typeface="Montserrat"/>
              </a:defRPr>
            </a:lvl6pPr>
            <a:lvl7pPr indent="0" lvl="6" marL="0" algn="l">
              <a:lnSpc>
                <a:spcPct val="140000"/>
              </a:lnSpc>
              <a:spcBef>
                <a:spcPts val="0"/>
              </a:spcBef>
              <a:spcAft>
                <a:spcPts val="0"/>
              </a:spcAft>
              <a:buClr>
                <a:srgbClr val="806F6F"/>
              </a:buClr>
              <a:buSzPts val="1400"/>
              <a:buFont typeface="Montserrat"/>
              <a:buNone/>
              <a:defRPr b="0" i="0" sz="1400">
                <a:solidFill>
                  <a:srgbClr val="806F6F"/>
                </a:solidFill>
                <a:latin typeface="Montserrat"/>
                <a:ea typeface="Montserrat"/>
                <a:cs typeface="Montserrat"/>
                <a:sym typeface="Montserrat"/>
              </a:defRPr>
            </a:lvl7pPr>
            <a:lvl8pPr indent="0" lvl="7" marL="0" algn="l">
              <a:lnSpc>
                <a:spcPct val="140000"/>
              </a:lnSpc>
              <a:spcBef>
                <a:spcPts val="0"/>
              </a:spcBef>
              <a:spcAft>
                <a:spcPts val="0"/>
              </a:spcAft>
              <a:buClr>
                <a:srgbClr val="806F6F"/>
              </a:buClr>
              <a:buSzPts val="1400"/>
              <a:buFont typeface="Montserrat"/>
              <a:buNone/>
              <a:defRPr b="0" i="0" sz="1400">
                <a:solidFill>
                  <a:srgbClr val="806F6F"/>
                </a:solidFill>
                <a:latin typeface="Montserrat"/>
                <a:ea typeface="Montserrat"/>
                <a:cs typeface="Montserrat"/>
                <a:sym typeface="Montserrat"/>
              </a:defRPr>
            </a:lvl8pPr>
            <a:lvl9pPr indent="0" lvl="8" marL="0" algn="l">
              <a:lnSpc>
                <a:spcPct val="140000"/>
              </a:lnSpc>
              <a:spcBef>
                <a:spcPts val="0"/>
              </a:spcBef>
              <a:spcAft>
                <a:spcPts val="0"/>
              </a:spcAft>
              <a:buClr>
                <a:srgbClr val="806F6F"/>
              </a:buClr>
              <a:buSzPts val="1400"/>
              <a:buFont typeface="Montserrat"/>
              <a:buNone/>
              <a:defRPr b="0" i="0" sz="1400">
                <a:solidFill>
                  <a:srgbClr val="806F6F"/>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sz="2800">
              <a:solidFill>
                <a:srgbClr val="000000"/>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4" name="Shape 284"/>
        <p:cNvGrpSpPr/>
        <p:nvPr/>
      </p:nvGrpSpPr>
      <p:grpSpPr>
        <a:xfrm>
          <a:off x="0" y="0"/>
          <a:ext cx="0" cy="0"/>
          <a:chOff x="0" y="0"/>
          <a:chExt cx="0" cy="0"/>
        </a:xfrm>
      </p:grpSpPr>
      <p:sp>
        <p:nvSpPr>
          <p:cNvPr id="285" name="Google Shape;285;g3111015af4a_0_326"/>
          <p:cNvSpPr txBox="1"/>
          <p:nvPr>
            <p:ph type="title"/>
          </p:nvPr>
        </p:nvSpPr>
        <p:spPr>
          <a:xfrm>
            <a:off x="623400" y="890050"/>
            <a:ext cx="17041200" cy="1145400"/>
          </a:xfrm>
          <a:prstGeom prst="rect">
            <a:avLst/>
          </a:prstGeom>
          <a:noFill/>
          <a:ln>
            <a:noFill/>
          </a:ln>
        </p:spPr>
        <p:txBody>
          <a:bodyPr anchorCtr="0" anchor="ctr" bIns="182850" lIns="182850" spcFirstLastPara="1" rIns="182850" wrap="square" tIns="182850">
            <a:noAutofit/>
          </a:bodyPr>
          <a:lstStyle>
            <a:lvl1pPr lvl="0">
              <a:spcBef>
                <a:spcPts val="0"/>
              </a:spcBef>
              <a:spcAft>
                <a:spcPts val="0"/>
              </a:spcAft>
              <a:buSzPts val="2800"/>
              <a:buChar char="●"/>
              <a:defRPr sz="2800"/>
            </a:lvl1pPr>
            <a:lvl2pPr lvl="1">
              <a:spcBef>
                <a:spcPts val="0"/>
              </a:spcBef>
              <a:spcAft>
                <a:spcPts val="0"/>
              </a:spcAft>
              <a:buSzPts val="2800"/>
              <a:buChar char="○"/>
              <a:defRPr sz="2800"/>
            </a:lvl2pPr>
            <a:lvl3pPr lvl="2">
              <a:spcBef>
                <a:spcPts val="0"/>
              </a:spcBef>
              <a:spcAft>
                <a:spcPts val="0"/>
              </a:spcAft>
              <a:buSzPts val="2800"/>
              <a:buChar char="■"/>
              <a:defRPr sz="2800"/>
            </a:lvl3pPr>
            <a:lvl4pPr lvl="3">
              <a:spcBef>
                <a:spcPts val="0"/>
              </a:spcBef>
              <a:spcAft>
                <a:spcPts val="0"/>
              </a:spcAft>
              <a:buSzPts val="2800"/>
              <a:buChar char="●"/>
              <a:defRPr sz="2800"/>
            </a:lvl4pPr>
            <a:lvl5pPr lvl="4">
              <a:spcBef>
                <a:spcPts val="0"/>
              </a:spcBef>
              <a:spcAft>
                <a:spcPts val="0"/>
              </a:spcAft>
              <a:buSzPts val="2800"/>
              <a:buChar char="○"/>
              <a:defRPr sz="2800"/>
            </a:lvl5pPr>
            <a:lvl6pPr lvl="5">
              <a:spcBef>
                <a:spcPts val="0"/>
              </a:spcBef>
              <a:spcAft>
                <a:spcPts val="0"/>
              </a:spcAft>
              <a:buSzPts val="2800"/>
              <a:buChar char="■"/>
              <a:defRPr sz="2800"/>
            </a:lvl6pPr>
            <a:lvl7pPr lvl="6">
              <a:spcBef>
                <a:spcPts val="0"/>
              </a:spcBef>
              <a:spcAft>
                <a:spcPts val="0"/>
              </a:spcAft>
              <a:buSzPts val="2800"/>
              <a:buChar char="●"/>
              <a:defRPr sz="2800"/>
            </a:lvl7pPr>
            <a:lvl8pPr lvl="7">
              <a:spcBef>
                <a:spcPts val="0"/>
              </a:spcBef>
              <a:spcAft>
                <a:spcPts val="0"/>
              </a:spcAft>
              <a:buSzPts val="2800"/>
              <a:buChar char="○"/>
              <a:defRPr sz="2800"/>
            </a:lvl8pPr>
            <a:lvl9pPr lvl="8">
              <a:spcBef>
                <a:spcPts val="0"/>
              </a:spcBef>
              <a:spcAft>
                <a:spcPts val="0"/>
              </a:spcAft>
              <a:buSzPts val="2800"/>
              <a:buChar char="■"/>
              <a:defRPr sz="2800"/>
            </a:lvl9pPr>
          </a:lstStyle>
          <a:p/>
        </p:txBody>
      </p:sp>
      <p:sp>
        <p:nvSpPr>
          <p:cNvPr id="286" name="Google Shape;286;g3111015af4a_0_326"/>
          <p:cNvSpPr txBox="1"/>
          <p:nvPr>
            <p:ph idx="1" type="body"/>
          </p:nvPr>
        </p:nvSpPr>
        <p:spPr>
          <a:xfrm>
            <a:off x="623400" y="2304950"/>
            <a:ext cx="17041200" cy="6832800"/>
          </a:xfrm>
          <a:prstGeom prst="rect">
            <a:avLst/>
          </a:prstGeom>
          <a:noFill/>
          <a:ln>
            <a:noFill/>
          </a:ln>
        </p:spPr>
        <p:txBody>
          <a:bodyPr anchorCtr="0" anchor="ctr" bIns="182850" lIns="182850" spcFirstLastPara="1" rIns="182850" wrap="square" tIns="182850">
            <a:noAutofit/>
          </a:bodyPr>
          <a:lstStyle>
            <a:lvl1pPr indent="-406400" lvl="0" marL="457200">
              <a:spcBef>
                <a:spcPts val="0"/>
              </a:spcBef>
              <a:spcAft>
                <a:spcPts val="0"/>
              </a:spcAft>
              <a:buSzPts val="2800"/>
              <a:buChar char="●"/>
              <a:defRPr sz="2800"/>
            </a:lvl1pPr>
            <a:lvl2pPr indent="-406400" lvl="1" marL="914400">
              <a:spcBef>
                <a:spcPts val="0"/>
              </a:spcBef>
              <a:spcAft>
                <a:spcPts val="0"/>
              </a:spcAft>
              <a:buSzPts val="2800"/>
              <a:buChar char="○"/>
              <a:defRPr sz="2800"/>
            </a:lvl2pPr>
            <a:lvl3pPr indent="-406400" lvl="2" marL="1371600">
              <a:spcBef>
                <a:spcPts val="0"/>
              </a:spcBef>
              <a:spcAft>
                <a:spcPts val="0"/>
              </a:spcAft>
              <a:buSzPts val="2800"/>
              <a:buChar char="■"/>
              <a:defRPr sz="2800"/>
            </a:lvl3pPr>
            <a:lvl4pPr indent="-406400" lvl="3" marL="1828800">
              <a:spcBef>
                <a:spcPts val="0"/>
              </a:spcBef>
              <a:spcAft>
                <a:spcPts val="0"/>
              </a:spcAft>
              <a:buSzPts val="2800"/>
              <a:buChar char="●"/>
              <a:defRPr sz="2800"/>
            </a:lvl4pPr>
            <a:lvl5pPr indent="-406400" lvl="4" marL="2286000">
              <a:spcBef>
                <a:spcPts val="0"/>
              </a:spcBef>
              <a:spcAft>
                <a:spcPts val="0"/>
              </a:spcAft>
              <a:buSzPts val="2800"/>
              <a:buChar char="○"/>
              <a:defRPr sz="2800"/>
            </a:lvl5pPr>
            <a:lvl6pPr indent="-406400" lvl="5" marL="2743200">
              <a:spcBef>
                <a:spcPts val="0"/>
              </a:spcBef>
              <a:spcAft>
                <a:spcPts val="0"/>
              </a:spcAft>
              <a:buSzPts val="2800"/>
              <a:buChar char="■"/>
              <a:defRPr sz="2800"/>
            </a:lvl6pPr>
            <a:lvl7pPr indent="-406400" lvl="6" marL="3200400">
              <a:spcBef>
                <a:spcPts val="0"/>
              </a:spcBef>
              <a:spcAft>
                <a:spcPts val="0"/>
              </a:spcAft>
              <a:buSzPts val="2800"/>
              <a:buChar char="●"/>
              <a:defRPr sz="2800"/>
            </a:lvl7pPr>
            <a:lvl8pPr indent="-406400" lvl="7" marL="3657600">
              <a:spcBef>
                <a:spcPts val="0"/>
              </a:spcBef>
              <a:spcAft>
                <a:spcPts val="0"/>
              </a:spcAft>
              <a:buSzPts val="2800"/>
              <a:buChar char="○"/>
              <a:defRPr sz="2800"/>
            </a:lvl8pPr>
            <a:lvl9pPr indent="-406400" lvl="8" marL="4114800">
              <a:spcBef>
                <a:spcPts val="0"/>
              </a:spcBef>
              <a:spcAft>
                <a:spcPts val="0"/>
              </a:spcAft>
              <a:buSzPts val="2800"/>
              <a:buChar char="■"/>
              <a:defRPr sz="2800"/>
            </a:lvl9pPr>
          </a:lstStyle>
          <a:p/>
        </p:txBody>
      </p:sp>
      <p:sp>
        <p:nvSpPr>
          <p:cNvPr id="287" name="Google Shape;287;g3111015af4a_0_326"/>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Autofit/>
          </a:bodyPr>
          <a:lstStyle>
            <a:lvl1pPr lvl="0">
              <a:buNone/>
              <a:defRPr sz="2800"/>
            </a:lvl1pPr>
            <a:lvl2pPr lvl="1">
              <a:buNone/>
              <a:defRPr sz="2800"/>
            </a:lvl2pPr>
            <a:lvl3pPr lvl="2">
              <a:buNone/>
              <a:defRPr sz="2800"/>
            </a:lvl3pPr>
            <a:lvl4pPr lvl="3">
              <a:buNone/>
              <a:defRPr sz="2800"/>
            </a:lvl4pPr>
            <a:lvl5pPr lvl="4">
              <a:buNone/>
              <a:defRPr sz="2800"/>
            </a:lvl5pPr>
            <a:lvl6pPr lvl="5">
              <a:buNone/>
              <a:defRPr sz="2800"/>
            </a:lvl6pPr>
            <a:lvl7pPr lvl="6">
              <a:buNone/>
              <a:defRPr sz="2800"/>
            </a:lvl7pPr>
            <a:lvl8pPr lvl="7">
              <a:buNone/>
              <a:defRPr sz="2800"/>
            </a:lvl8pPr>
            <a:lvl9pPr lvl="8">
              <a:buNone/>
              <a:defRPr sz="28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9" name="Shape 289"/>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and Number DRAFT">
  <p:cSld name="Title Only_5">
    <p:spTree>
      <p:nvGrpSpPr>
        <p:cNvPr id="290" name="Shape 290"/>
        <p:cNvGrpSpPr/>
        <p:nvPr/>
      </p:nvGrpSpPr>
      <p:grpSpPr>
        <a:xfrm>
          <a:off x="0" y="0"/>
          <a:ext cx="0" cy="0"/>
          <a:chOff x="0" y="0"/>
          <a:chExt cx="0" cy="0"/>
        </a:xfrm>
      </p:grpSpPr>
      <p:sp>
        <p:nvSpPr>
          <p:cNvPr id="291" name="Google Shape;291;g3111015af4a_0_451"/>
          <p:cNvSpPr txBox="1"/>
          <p:nvPr/>
        </p:nvSpPr>
        <p:spPr>
          <a:xfrm>
            <a:off x="17166412" y="9567004"/>
            <a:ext cx="778200" cy="377400"/>
          </a:xfrm>
          <a:prstGeom prst="rect">
            <a:avLst/>
          </a:prstGeom>
          <a:noFill/>
          <a:ln>
            <a:noFill/>
          </a:ln>
        </p:spPr>
        <p:txBody>
          <a:bodyPr anchorCtr="0" anchor="t" bIns="51400" lIns="102850" spcFirstLastPara="1" rIns="102850" wrap="square" tIns="514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0" i="0" lang="en-US" sz="1600" u="none" cap="none" strike="noStrike">
                <a:solidFill>
                  <a:srgbClr val="003C00"/>
                </a:solidFill>
                <a:latin typeface="Open Sans"/>
                <a:ea typeface="Open Sans"/>
                <a:cs typeface="Open Sans"/>
                <a:sym typeface="Open Sans"/>
              </a:rPr>
              <a:t>‹#›</a:t>
            </a:fld>
            <a:endParaRPr b="0" i="0" sz="1600" u="none" cap="none" strike="noStrike">
              <a:solidFill>
                <a:srgbClr val="003C00"/>
              </a:solidFill>
              <a:latin typeface="Open Sans"/>
              <a:ea typeface="Open Sans"/>
              <a:cs typeface="Open Sans"/>
              <a:sym typeface="Open Sans"/>
            </a:endParaRPr>
          </a:p>
        </p:txBody>
      </p:sp>
      <p:pic>
        <p:nvPicPr>
          <p:cNvPr id="292" name="Google Shape;292;g3111015af4a_0_451"/>
          <p:cNvPicPr preferRelativeResize="0"/>
          <p:nvPr/>
        </p:nvPicPr>
        <p:blipFill>
          <a:blip r:embed="rId2">
            <a:alphaModFix/>
          </a:blip>
          <a:stretch>
            <a:fillRect/>
          </a:stretch>
        </p:blipFill>
        <p:spPr>
          <a:xfrm>
            <a:off x="221599" y="9383627"/>
            <a:ext cx="671000" cy="671000"/>
          </a:xfrm>
          <a:prstGeom prst="rect">
            <a:avLst/>
          </a:prstGeom>
          <a:noFill/>
          <a:ln>
            <a:noFill/>
          </a:ln>
        </p:spPr>
      </p:pic>
      <p:sp>
        <p:nvSpPr>
          <p:cNvPr id="293" name="Google Shape;293;g3111015af4a_0_451"/>
          <p:cNvSpPr txBox="1"/>
          <p:nvPr/>
        </p:nvSpPr>
        <p:spPr>
          <a:xfrm>
            <a:off x="6209950" y="9787400"/>
            <a:ext cx="5058600" cy="595200"/>
          </a:xfrm>
          <a:prstGeom prst="rect">
            <a:avLst/>
          </a:prstGeom>
          <a:noFill/>
          <a:ln>
            <a:noFill/>
          </a:ln>
        </p:spPr>
        <p:txBody>
          <a:bodyPr anchorCtr="0" anchor="t" bIns="182850" lIns="182850" spcFirstLastPara="1" rIns="182850" wrap="square" tIns="182850">
            <a:noAutofit/>
          </a:bodyPr>
          <a:lstStyle/>
          <a:p>
            <a:pPr indent="0" lvl="0" marL="0" rtl="0" algn="ctr">
              <a:spcBef>
                <a:spcPts val="0"/>
              </a:spcBef>
              <a:spcAft>
                <a:spcPts val="0"/>
              </a:spcAft>
              <a:buNone/>
            </a:pPr>
            <a:r>
              <a:rPr lang="en-US" sz="1800">
                <a:solidFill>
                  <a:schemeClr val="accent1"/>
                </a:solidFill>
                <a:latin typeface="Lora"/>
                <a:ea typeface="Lora"/>
                <a:cs typeface="Lora"/>
                <a:sym typeface="Lora"/>
              </a:rPr>
              <a:t>Draft - For Internal Planning and Policy</a:t>
            </a:r>
            <a:endParaRPr sz="1800">
              <a:solidFill>
                <a:schemeClr val="accent1"/>
              </a:solidFill>
              <a:latin typeface="Lora"/>
              <a:ea typeface="Lora"/>
              <a:cs typeface="Lora"/>
              <a:sym typeface="Lor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4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4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and Number DRAFT 1">
  <p:cSld name="Title Only_5_1">
    <p:spTree>
      <p:nvGrpSpPr>
        <p:cNvPr id="294" name="Shape 294"/>
        <p:cNvGrpSpPr/>
        <p:nvPr/>
      </p:nvGrpSpPr>
      <p:grpSpPr>
        <a:xfrm>
          <a:off x="0" y="0"/>
          <a:ext cx="0" cy="0"/>
          <a:chOff x="0" y="0"/>
          <a:chExt cx="0" cy="0"/>
        </a:xfrm>
      </p:grpSpPr>
      <p:pic>
        <p:nvPicPr>
          <p:cNvPr id="295" name="Google Shape;295;g3111015af4a_0_455"/>
          <p:cNvPicPr preferRelativeResize="0"/>
          <p:nvPr/>
        </p:nvPicPr>
        <p:blipFill>
          <a:blip r:embed="rId2">
            <a:alphaModFix/>
          </a:blip>
          <a:stretch>
            <a:fillRect/>
          </a:stretch>
        </p:blipFill>
        <p:spPr>
          <a:xfrm>
            <a:off x="221599" y="9383627"/>
            <a:ext cx="671000" cy="671000"/>
          </a:xfrm>
          <a:prstGeom prst="rect">
            <a:avLst/>
          </a:prstGeom>
          <a:noFill/>
          <a:ln>
            <a:noFill/>
          </a:ln>
        </p:spPr>
      </p:pic>
      <p:sp>
        <p:nvSpPr>
          <p:cNvPr id="296" name="Google Shape;296;g3111015af4a_0_455"/>
          <p:cNvSpPr txBox="1"/>
          <p:nvPr>
            <p:ph type="title"/>
          </p:nvPr>
        </p:nvSpPr>
        <p:spPr>
          <a:xfrm>
            <a:off x="350350" y="280300"/>
            <a:ext cx="14730000" cy="981000"/>
          </a:xfrm>
          <a:prstGeom prst="rect">
            <a:avLst/>
          </a:prstGeom>
          <a:noFill/>
          <a:ln>
            <a:noFill/>
          </a:ln>
        </p:spPr>
        <p:txBody>
          <a:bodyPr anchorCtr="0" anchor="t" bIns="182850" lIns="182850" spcFirstLastPara="1" rIns="182850" wrap="square" tIns="182850">
            <a:noAutofit/>
          </a:bodyPr>
          <a:lstStyle>
            <a:lvl1pPr lvl="0">
              <a:spcBef>
                <a:spcPts val="0"/>
              </a:spcBef>
              <a:spcAft>
                <a:spcPts val="0"/>
              </a:spcAft>
              <a:buClr>
                <a:schemeClr val="dk1"/>
              </a:buClr>
              <a:buSzPts val="4400"/>
              <a:buFont typeface="Montserrat"/>
              <a:buNone/>
              <a:defRPr b="1" sz="4400">
                <a:solidFill>
                  <a:schemeClr val="dk1"/>
                </a:solidFill>
                <a:latin typeface="Montserrat"/>
                <a:ea typeface="Montserrat"/>
                <a:cs typeface="Montserrat"/>
                <a:sym typeface="Montserrat"/>
              </a:defRPr>
            </a:lvl1pPr>
            <a:lvl2pPr lvl="1">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2pPr>
            <a:lvl3pPr lvl="2">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3pPr>
            <a:lvl4pPr lvl="3">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4pPr>
            <a:lvl5pPr lvl="4">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5pPr>
            <a:lvl6pPr lvl="5">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6pPr>
            <a:lvl7pPr lvl="6">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7pPr>
            <a:lvl8pPr lvl="7">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8pPr>
            <a:lvl9pPr lvl="8">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9pPr>
          </a:lstStyle>
          <a:p/>
        </p:txBody>
      </p:sp>
      <p:sp>
        <p:nvSpPr>
          <p:cNvPr id="297" name="Google Shape;297;g3111015af4a_0_455"/>
          <p:cNvSpPr txBox="1"/>
          <p:nvPr>
            <p:ph idx="1" type="body"/>
          </p:nvPr>
        </p:nvSpPr>
        <p:spPr>
          <a:xfrm>
            <a:off x="806700" y="1765900"/>
            <a:ext cx="7960800" cy="6194400"/>
          </a:xfrm>
          <a:prstGeom prst="rect">
            <a:avLst/>
          </a:prstGeom>
          <a:noFill/>
          <a:ln>
            <a:noFill/>
          </a:ln>
        </p:spPr>
        <p:txBody>
          <a:bodyPr anchorCtr="0" anchor="t" bIns="182850" lIns="182850" spcFirstLastPara="1" rIns="182850" wrap="square" tIns="182850">
            <a:noAutofit/>
          </a:bodyPr>
          <a:lstStyle>
            <a:lvl1pPr indent="-406400" lvl="0" marL="457200">
              <a:lnSpc>
                <a:spcPct val="115000"/>
              </a:lnSpc>
              <a:spcBef>
                <a:spcPts val="0"/>
              </a:spcBef>
              <a:spcAft>
                <a:spcPts val="0"/>
              </a:spcAft>
              <a:buClr>
                <a:schemeClr val="dk1"/>
              </a:buClr>
              <a:buSzPts val="2800"/>
              <a:buFont typeface="Lora"/>
              <a:buChar char="●"/>
              <a:defRPr sz="2800">
                <a:solidFill>
                  <a:schemeClr val="dk1"/>
                </a:solidFill>
                <a:latin typeface="Lora"/>
                <a:ea typeface="Lora"/>
                <a:cs typeface="Lora"/>
                <a:sym typeface="Lora"/>
              </a:defRPr>
            </a:lvl1pPr>
            <a:lvl2pPr indent="-406400" lvl="1" marL="9144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2pPr>
            <a:lvl3pPr indent="-406400" lvl="2" marL="13716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3pPr>
            <a:lvl4pPr indent="-406400" lvl="3" marL="18288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4pPr>
            <a:lvl5pPr indent="-406400" lvl="4" marL="22860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5pPr>
            <a:lvl6pPr indent="-406400" lvl="5" marL="27432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6pPr>
            <a:lvl7pPr indent="-406400" lvl="6" marL="32004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7pPr>
            <a:lvl8pPr indent="-406400" lvl="7" marL="36576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8pPr>
            <a:lvl9pPr indent="-406400" lvl="8" marL="4114800">
              <a:lnSpc>
                <a:spcPct val="115000"/>
              </a:lnSpc>
              <a:spcBef>
                <a:spcPts val="2000"/>
              </a:spcBef>
              <a:spcAft>
                <a:spcPts val="2000"/>
              </a:spcAft>
              <a:buClr>
                <a:schemeClr val="dk1"/>
              </a:buClr>
              <a:buSzPts val="2800"/>
              <a:buFont typeface="Lora"/>
              <a:buChar char="■"/>
              <a:defRPr sz="2800">
                <a:solidFill>
                  <a:schemeClr val="dk1"/>
                </a:solidFill>
                <a:latin typeface="Lora"/>
                <a:ea typeface="Lora"/>
                <a:cs typeface="Lora"/>
                <a:sym typeface="Lora"/>
              </a:defRPr>
            </a:lvl9pPr>
          </a:lstStyle>
          <a:p/>
        </p:txBody>
      </p:sp>
      <p:sp>
        <p:nvSpPr>
          <p:cNvPr id="298" name="Google Shape;298;g3111015af4a_0_455"/>
          <p:cNvSpPr txBox="1"/>
          <p:nvPr>
            <p:ph idx="2" type="body"/>
          </p:nvPr>
        </p:nvSpPr>
        <p:spPr>
          <a:xfrm>
            <a:off x="9520500" y="1765900"/>
            <a:ext cx="7960800" cy="6194400"/>
          </a:xfrm>
          <a:prstGeom prst="rect">
            <a:avLst/>
          </a:prstGeom>
          <a:noFill/>
          <a:ln>
            <a:noFill/>
          </a:ln>
        </p:spPr>
        <p:txBody>
          <a:bodyPr anchorCtr="0" anchor="t" bIns="182850" lIns="182850" spcFirstLastPara="1" rIns="182850" wrap="square" tIns="182850">
            <a:noAutofit/>
          </a:bodyPr>
          <a:lstStyle>
            <a:lvl1pPr indent="-406400" lvl="0" marL="457200">
              <a:lnSpc>
                <a:spcPct val="115000"/>
              </a:lnSpc>
              <a:spcBef>
                <a:spcPts val="0"/>
              </a:spcBef>
              <a:spcAft>
                <a:spcPts val="0"/>
              </a:spcAft>
              <a:buClr>
                <a:schemeClr val="dk1"/>
              </a:buClr>
              <a:buSzPts val="2800"/>
              <a:buFont typeface="Lora"/>
              <a:buChar char="●"/>
              <a:defRPr sz="2800">
                <a:solidFill>
                  <a:schemeClr val="dk1"/>
                </a:solidFill>
                <a:latin typeface="Lora"/>
                <a:ea typeface="Lora"/>
                <a:cs typeface="Lora"/>
                <a:sym typeface="Lora"/>
              </a:defRPr>
            </a:lvl1pPr>
            <a:lvl2pPr indent="-406400" lvl="1" marL="9144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2pPr>
            <a:lvl3pPr indent="-406400" lvl="2" marL="13716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3pPr>
            <a:lvl4pPr indent="-406400" lvl="3" marL="18288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4pPr>
            <a:lvl5pPr indent="-406400" lvl="4" marL="22860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5pPr>
            <a:lvl6pPr indent="-406400" lvl="5" marL="27432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6pPr>
            <a:lvl7pPr indent="-406400" lvl="6" marL="32004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7pPr>
            <a:lvl8pPr indent="-406400" lvl="7" marL="36576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8pPr>
            <a:lvl9pPr indent="-406400" lvl="8" marL="4114800">
              <a:lnSpc>
                <a:spcPct val="115000"/>
              </a:lnSpc>
              <a:spcBef>
                <a:spcPts val="2000"/>
              </a:spcBef>
              <a:spcAft>
                <a:spcPts val="2000"/>
              </a:spcAft>
              <a:buClr>
                <a:schemeClr val="dk1"/>
              </a:buClr>
              <a:buSzPts val="2800"/>
              <a:buFont typeface="Lora"/>
              <a:buChar char="■"/>
              <a:defRPr sz="2800">
                <a:solidFill>
                  <a:schemeClr val="dk1"/>
                </a:solidFill>
                <a:latin typeface="Lora"/>
                <a:ea typeface="Lora"/>
                <a:cs typeface="Lora"/>
                <a:sym typeface="Lora"/>
              </a:defRPr>
            </a:lvl9pPr>
          </a:lstStyle>
          <a:p/>
        </p:txBody>
      </p:sp>
    </p:spTree>
  </p:cSld>
  <p:clrMapOvr>
    <a:masterClrMapping/>
  </p:clrMapOvr>
  <p:extLst>
    <p:ext uri="{DCECCB84-F9BA-43D5-87BE-67443E8EF086}">
      <p15:sldGuideLst>
        <p15:guide id="1" pos="351">
          <p15:clr>
            <a:srgbClr val="E46962"/>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3">
    <p:spTree>
      <p:nvGrpSpPr>
        <p:cNvPr id="299" name="Shape 299"/>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4">
    <p:spTree>
      <p:nvGrpSpPr>
        <p:cNvPr id="300" name="Shape 300"/>
        <p:cNvGrpSpPr/>
        <p:nvPr/>
      </p:nvGrpSpPr>
      <p:grpSpPr>
        <a:xfrm>
          <a:off x="0" y="0"/>
          <a:ext cx="0" cy="0"/>
          <a:chOff x="0" y="0"/>
          <a:chExt cx="0" cy="0"/>
        </a:xfrm>
      </p:grpSpPr>
      <p:pic>
        <p:nvPicPr>
          <p:cNvPr id="301" name="Google Shape;301;g3111015af4a_0_461"/>
          <p:cNvPicPr preferRelativeResize="0"/>
          <p:nvPr/>
        </p:nvPicPr>
        <p:blipFill>
          <a:blip r:embed="rId2">
            <a:alphaModFix/>
          </a:blip>
          <a:stretch>
            <a:fillRect/>
          </a:stretch>
        </p:blipFill>
        <p:spPr>
          <a:xfrm>
            <a:off x="221599" y="9383627"/>
            <a:ext cx="671000" cy="671000"/>
          </a:xfrm>
          <a:prstGeom prst="rect">
            <a:avLst/>
          </a:prstGeom>
          <a:noFill/>
          <a:ln>
            <a:noFill/>
          </a:ln>
        </p:spPr>
      </p:pic>
      <p:pic>
        <p:nvPicPr>
          <p:cNvPr id="302" name="Google Shape;302;g3111015af4a_0_461"/>
          <p:cNvPicPr preferRelativeResize="0"/>
          <p:nvPr/>
        </p:nvPicPr>
        <p:blipFill rotWithShape="1">
          <a:blip r:embed="rId3">
            <a:alphaModFix/>
          </a:blip>
          <a:srcRect b="0" l="12747" r="0" t="0"/>
          <a:stretch/>
        </p:blipFill>
        <p:spPr>
          <a:xfrm>
            <a:off x="2330576" y="0"/>
            <a:ext cx="15957427" cy="10287000"/>
          </a:xfrm>
          <a:prstGeom prst="rect">
            <a:avLst/>
          </a:prstGeom>
          <a:noFill/>
          <a:ln>
            <a:noFill/>
          </a:ln>
        </p:spPr>
      </p:pic>
      <p:sp>
        <p:nvSpPr>
          <p:cNvPr id="303" name="Google Shape;303;g3111015af4a_0_461"/>
          <p:cNvSpPr txBox="1"/>
          <p:nvPr>
            <p:ph type="title"/>
          </p:nvPr>
        </p:nvSpPr>
        <p:spPr>
          <a:xfrm>
            <a:off x="350350" y="280300"/>
            <a:ext cx="14730000" cy="981000"/>
          </a:xfrm>
          <a:prstGeom prst="rect">
            <a:avLst/>
          </a:prstGeom>
          <a:noFill/>
          <a:ln>
            <a:noFill/>
          </a:ln>
        </p:spPr>
        <p:txBody>
          <a:bodyPr anchorCtr="0" anchor="t" bIns="182850" lIns="182850" spcFirstLastPara="1" rIns="182850" wrap="square" tIns="182850">
            <a:noAutofit/>
          </a:bodyPr>
          <a:lstStyle>
            <a:lvl1pPr lvl="0">
              <a:spcBef>
                <a:spcPts val="0"/>
              </a:spcBef>
              <a:spcAft>
                <a:spcPts val="0"/>
              </a:spcAft>
              <a:buClr>
                <a:schemeClr val="dk1"/>
              </a:buClr>
              <a:buSzPts val="4400"/>
              <a:buFont typeface="Montserrat"/>
              <a:buNone/>
              <a:defRPr b="1" sz="4400">
                <a:solidFill>
                  <a:schemeClr val="dk1"/>
                </a:solidFill>
                <a:latin typeface="Montserrat"/>
                <a:ea typeface="Montserrat"/>
                <a:cs typeface="Montserrat"/>
                <a:sym typeface="Montserrat"/>
              </a:defRPr>
            </a:lvl1pPr>
            <a:lvl2pPr lvl="1">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2pPr>
            <a:lvl3pPr lvl="2">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3pPr>
            <a:lvl4pPr lvl="3">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4pPr>
            <a:lvl5pPr lvl="4">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5pPr>
            <a:lvl6pPr lvl="5">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6pPr>
            <a:lvl7pPr lvl="6">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7pPr>
            <a:lvl8pPr lvl="7">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8pPr>
            <a:lvl9pPr lvl="8">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9pPr>
          </a:lstStyle>
          <a:p/>
        </p:txBody>
      </p:sp>
      <p:cxnSp>
        <p:nvCxnSpPr>
          <p:cNvPr id="304" name="Google Shape;304;g3111015af4a_0_461"/>
          <p:cNvCxnSpPr/>
          <p:nvPr/>
        </p:nvCxnSpPr>
        <p:spPr>
          <a:xfrm>
            <a:off x="561100" y="1282644"/>
            <a:ext cx="2523000" cy="0"/>
          </a:xfrm>
          <a:prstGeom prst="straightConnector1">
            <a:avLst/>
          </a:prstGeom>
          <a:noFill/>
          <a:ln cap="flat" cmpd="sng" w="76200">
            <a:solidFill>
              <a:srgbClr val="FB4D42"/>
            </a:solidFill>
            <a:prstDash val="solid"/>
            <a:round/>
            <a:headEnd len="sm" w="sm" type="none"/>
            <a:tailEnd len="sm" w="sm" type="none"/>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and Number DRAFT 1 1">
  <p:cSld name="Title Only_5_1_1">
    <p:spTree>
      <p:nvGrpSpPr>
        <p:cNvPr id="305" name="Shape 305"/>
        <p:cNvGrpSpPr/>
        <p:nvPr/>
      </p:nvGrpSpPr>
      <p:grpSpPr>
        <a:xfrm>
          <a:off x="0" y="0"/>
          <a:ext cx="0" cy="0"/>
          <a:chOff x="0" y="0"/>
          <a:chExt cx="0" cy="0"/>
        </a:xfrm>
      </p:grpSpPr>
      <p:sp>
        <p:nvSpPr>
          <p:cNvPr id="306" name="Google Shape;306;g3111015af4a_0_466"/>
          <p:cNvSpPr txBox="1"/>
          <p:nvPr/>
        </p:nvSpPr>
        <p:spPr>
          <a:xfrm>
            <a:off x="17166412" y="9567004"/>
            <a:ext cx="778200" cy="377400"/>
          </a:xfrm>
          <a:prstGeom prst="rect">
            <a:avLst/>
          </a:prstGeom>
          <a:noFill/>
          <a:ln>
            <a:noFill/>
          </a:ln>
        </p:spPr>
        <p:txBody>
          <a:bodyPr anchorCtr="0" anchor="t" bIns="51400" lIns="102850" spcFirstLastPara="1" rIns="102850" wrap="square" tIns="514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0" i="0" lang="en-US" sz="1600" u="none" cap="none" strike="noStrike">
                <a:solidFill>
                  <a:srgbClr val="003C00"/>
                </a:solidFill>
                <a:latin typeface="Open Sans"/>
                <a:ea typeface="Open Sans"/>
                <a:cs typeface="Open Sans"/>
                <a:sym typeface="Open Sans"/>
              </a:rPr>
              <a:t>‹#›</a:t>
            </a:fld>
            <a:endParaRPr b="0" i="0" sz="1600" u="none" cap="none" strike="noStrike">
              <a:solidFill>
                <a:srgbClr val="003C00"/>
              </a:solidFill>
              <a:latin typeface="Open Sans"/>
              <a:ea typeface="Open Sans"/>
              <a:cs typeface="Open Sans"/>
              <a:sym typeface="Open Sans"/>
            </a:endParaRPr>
          </a:p>
        </p:txBody>
      </p:sp>
      <p:pic>
        <p:nvPicPr>
          <p:cNvPr id="307" name="Google Shape;307;g3111015af4a_0_466"/>
          <p:cNvPicPr preferRelativeResize="0"/>
          <p:nvPr/>
        </p:nvPicPr>
        <p:blipFill>
          <a:blip r:embed="rId2">
            <a:alphaModFix/>
          </a:blip>
          <a:stretch>
            <a:fillRect/>
          </a:stretch>
        </p:blipFill>
        <p:spPr>
          <a:xfrm>
            <a:off x="221599" y="9383627"/>
            <a:ext cx="671000" cy="671000"/>
          </a:xfrm>
          <a:prstGeom prst="rect">
            <a:avLst/>
          </a:prstGeom>
          <a:noFill/>
          <a:ln>
            <a:noFill/>
          </a:ln>
        </p:spPr>
      </p:pic>
      <p:sp>
        <p:nvSpPr>
          <p:cNvPr id="308" name="Google Shape;308;g3111015af4a_0_466"/>
          <p:cNvSpPr txBox="1"/>
          <p:nvPr>
            <p:ph type="title"/>
          </p:nvPr>
        </p:nvSpPr>
        <p:spPr>
          <a:xfrm>
            <a:off x="350350" y="280300"/>
            <a:ext cx="8314800" cy="981000"/>
          </a:xfrm>
          <a:prstGeom prst="rect">
            <a:avLst/>
          </a:prstGeom>
          <a:noFill/>
          <a:ln>
            <a:noFill/>
          </a:ln>
        </p:spPr>
        <p:txBody>
          <a:bodyPr anchorCtr="0" anchor="t" bIns="182850" lIns="182850" spcFirstLastPara="1" rIns="182850" wrap="square" tIns="182850">
            <a:noAutofit/>
          </a:bodyPr>
          <a:lstStyle>
            <a:lvl1pPr lvl="0">
              <a:spcBef>
                <a:spcPts val="0"/>
              </a:spcBef>
              <a:spcAft>
                <a:spcPts val="0"/>
              </a:spcAft>
              <a:buClr>
                <a:schemeClr val="dk1"/>
              </a:buClr>
              <a:buSzPts val="4400"/>
              <a:buFont typeface="Montserrat"/>
              <a:buNone/>
              <a:defRPr b="1" sz="4400">
                <a:solidFill>
                  <a:schemeClr val="dk1"/>
                </a:solidFill>
                <a:latin typeface="Montserrat"/>
                <a:ea typeface="Montserrat"/>
                <a:cs typeface="Montserrat"/>
                <a:sym typeface="Montserrat"/>
              </a:defRPr>
            </a:lvl1pPr>
            <a:lvl2pPr lvl="1">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2pPr>
            <a:lvl3pPr lvl="2">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3pPr>
            <a:lvl4pPr lvl="3">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4pPr>
            <a:lvl5pPr lvl="4">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5pPr>
            <a:lvl6pPr lvl="5">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6pPr>
            <a:lvl7pPr lvl="6">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7pPr>
            <a:lvl8pPr lvl="7">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8pPr>
            <a:lvl9pPr lvl="8">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9pPr>
          </a:lstStyle>
          <a:p/>
        </p:txBody>
      </p:sp>
      <p:sp>
        <p:nvSpPr>
          <p:cNvPr id="309" name="Google Shape;309;g3111015af4a_0_466"/>
          <p:cNvSpPr txBox="1"/>
          <p:nvPr>
            <p:ph idx="1" type="body"/>
          </p:nvPr>
        </p:nvSpPr>
        <p:spPr>
          <a:xfrm>
            <a:off x="806700" y="3134600"/>
            <a:ext cx="7960800" cy="4825800"/>
          </a:xfrm>
          <a:prstGeom prst="rect">
            <a:avLst/>
          </a:prstGeom>
          <a:noFill/>
          <a:ln>
            <a:noFill/>
          </a:ln>
        </p:spPr>
        <p:txBody>
          <a:bodyPr anchorCtr="0" anchor="t" bIns="182850" lIns="182850" spcFirstLastPara="1" rIns="182850" wrap="square" tIns="182850">
            <a:noAutofit/>
          </a:bodyPr>
          <a:lstStyle>
            <a:lvl1pPr indent="-406400" lvl="0" marL="457200">
              <a:lnSpc>
                <a:spcPct val="115000"/>
              </a:lnSpc>
              <a:spcBef>
                <a:spcPts val="0"/>
              </a:spcBef>
              <a:spcAft>
                <a:spcPts val="0"/>
              </a:spcAft>
              <a:buClr>
                <a:schemeClr val="dk1"/>
              </a:buClr>
              <a:buSzPts val="2800"/>
              <a:buFont typeface="Lora"/>
              <a:buChar char="●"/>
              <a:defRPr sz="2800">
                <a:solidFill>
                  <a:schemeClr val="dk1"/>
                </a:solidFill>
                <a:latin typeface="Lora"/>
                <a:ea typeface="Lora"/>
                <a:cs typeface="Lora"/>
                <a:sym typeface="Lora"/>
              </a:defRPr>
            </a:lvl1pPr>
            <a:lvl2pPr indent="-406400" lvl="1" marL="9144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2pPr>
            <a:lvl3pPr indent="-406400" lvl="2" marL="13716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3pPr>
            <a:lvl4pPr indent="-406400" lvl="3" marL="18288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4pPr>
            <a:lvl5pPr indent="-406400" lvl="4" marL="22860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5pPr>
            <a:lvl6pPr indent="-406400" lvl="5" marL="27432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6pPr>
            <a:lvl7pPr indent="-406400" lvl="6" marL="32004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7pPr>
            <a:lvl8pPr indent="-406400" lvl="7" marL="36576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8pPr>
            <a:lvl9pPr indent="-406400" lvl="8" marL="4114800">
              <a:lnSpc>
                <a:spcPct val="115000"/>
              </a:lnSpc>
              <a:spcBef>
                <a:spcPts val="2000"/>
              </a:spcBef>
              <a:spcAft>
                <a:spcPts val="2000"/>
              </a:spcAft>
              <a:buClr>
                <a:schemeClr val="dk1"/>
              </a:buClr>
              <a:buSzPts val="2800"/>
              <a:buFont typeface="Lora"/>
              <a:buChar char="■"/>
              <a:defRPr sz="2800">
                <a:solidFill>
                  <a:schemeClr val="dk1"/>
                </a:solidFill>
                <a:latin typeface="Lora"/>
                <a:ea typeface="Lora"/>
                <a:cs typeface="Lora"/>
                <a:sym typeface="Lora"/>
              </a:defRPr>
            </a:lvl9pPr>
          </a:lstStyle>
          <a:p/>
        </p:txBody>
      </p:sp>
      <p:sp>
        <p:nvSpPr>
          <p:cNvPr id="310" name="Google Shape;310;g3111015af4a_0_466"/>
          <p:cNvSpPr txBox="1"/>
          <p:nvPr>
            <p:ph idx="2" type="body"/>
          </p:nvPr>
        </p:nvSpPr>
        <p:spPr>
          <a:xfrm>
            <a:off x="9520500" y="3134600"/>
            <a:ext cx="7960800" cy="4825800"/>
          </a:xfrm>
          <a:prstGeom prst="rect">
            <a:avLst/>
          </a:prstGeom>
          <a:noFill/>
          <a:ln>
            <a:noFill/>
          </a:ln>
        </p:spPr>
        <p:txBody>
          <a:bodyPr anchorCtr="0" anchor="t" bIns="182850" lIns="182850" spcFirstLastPara="1" rIns="182850" wrap="square" tIns="182850">
            <a:noAutofit/>
          </a:bodyPr>
          <a:lstStyle>
            <a:lvl1pPr indent="-406400" lvl="0" marL="457200">
              <a:lnSpc>
                <a:spcPct val="115000"/>
              </a:lnSpc>
              <a:spcBef>
                <a:spcPts val="0"/>
              </a:spcBef>
              <a:spcAft>
                <a:spcPts val="0"/>
              </a:spcAft>
              <a:buClr>
                <a:schemeClr val="dk1"/>
              </a:buClr>
              <a:buSzPts val="2800"/>
              <a:buFont typeface="Lora"/>
              <a:buChar char="●"/>
              <a:defRPr sz="2800">
                <a:solidFill>
                  <a:schemeClr val="dk1"/>
                </a:solidFill>
                <a:latin typeface="Lora"/>
                <a:ea typeface="Lora"/>
                <a:cs typeface="Lora"/>
                <a:sym typeface="Lora"/>
              </a:defRPr>
            </a:lvl1pPr>
            <a:lvl2pPr indent="-406400" lvl="1" marL="9144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2pPr>
            <a:lvl3pPr indent="-406400" lvl="2" marL="13716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3pPr>
            <a:lvl4pPr indent="-406400" lvl="3" marL="18288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4pPr>
            <a:lvl5pPr indent="-406400" lvl="4" marL="22860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5pPr>
            <a:lvl6pPr indent="-406400" lvl="5" marL="27432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6pPr>
            <a:lvl7pPr indent="-406400" lvl="6" marL="32004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7pPr>
            <a:lvl8pPr indent="-406400" lvl="7" marL="3657600">
              <a:lnSpc>
                <a:spcPct val="115000"/>
              </a:lnSpc>
              <a:spcBef>
                <a:spcPts val="2000"/>
              </a:spcBef>
              <a:spcAft>
                <a:spcPts val="0"/>
              </a:spcAft>
              <a:buClr>
                <a:schemeClr val="dk1"/>
              </a:buClr>
              <a:buSzPts val="2800"/>
              <a:buFont typeface="Lora"/>
              <a:buChar char="○"/>
              <a:defRPr sz="2800">
                <a:solidFill>
                  <a:schemeClr val="dk1"/>
                </a:solidFill>
                <a:latin typeface="Lora"/>
                <a:ea typeface="Lora"/>
                <a:cs typeface="Lora"/>
                <a:sym typeface="Lora"/>
              </a:defRPr>
            </a:lvl8pPr>
            <a:lvl9pPr indent="-406400" lvl="8" marL="4114800">
              <a:lnSpc>
                <a:spcPct val="115000"/>
              </a:lnSpc>
              <a:spcBef>
                <a:spcPts val="2000"/>
              </a:spcBef>
              <a:spcAft>
                <a:spcPts val="2000"/>
              </a:spcAft>
              <a:buClr>
                <a:schemeClr val="dk1"/>
              </a:buClr>
              <a:buSzPts val="2800"/>
              <a:buFont typeface="Lora"/>
              <a:buChar char="■"/>
              <a:defRPr sz="2800">
                <a:solidFill>
                  <a:schemeClr val="dk1"/>
                </a:solidFill>
                <a:latin typeface="Lora"/>
                <a:ea typeface="Lora"/>
                <a:cs typeface="Lora"/>
                <a:sym typeface="Lora"/>
              </a:defRPr>
            </a:lvl9pPr>
          </a:lstStyle>
          <a:p/>
        </p:txBody>
      </p:sp>
      <p:cxnSp>
        <p:nvCxnSpPr>
          <p:cNvPr id="311" name="Google Shape;311;g3111015af4a_0_466"/>
          <p:cNvCxnSpPr/>
          <p:nvPr/>
        </p:nvCxnSpPr>
        <p:spPr>
          <a:xfrm>
            <a:off x="561100" y="2044644"/>
            <a:ext cx="2523000" cy="0"/>
          </a:xfrm>
          <a:prstGeom prst="straightConnector1">
            <a:avLst/>
          </a:prstGeom>
          <a:noFill/>
          <a:ln cap="flat" cmpd="sng" w="76200">
            <a:solidFill>
              <a:srgbClr val="FB4D42"/>
            </a:solidFill>
            <a:prstDash val="solid"/>
            <a:round/>
            <a:headEnd len="sm" w="sm" type="none"/>
            <a:tailEnd len="sm" w="sm" type="none"/>
          </a:ln>
        </p:spPr>
      </p:cxnSp>
    </p:spTree>
  </p:cSld>
  <p:clrMapOvr>
    <a:masterClrMapping/>
  </p:clrMapOvr>
  <p:extLst>
    <p:ext uri="{DCECCB84-F9BA-43D5-87BE-67443E8EF086}">
      <p15:sldGuideLst>
        <p15:guide id="1" pos="351">
          <p15:clr>
            <a:srgbClr val="E46962"/>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
    <p:spTree>
      <p:nvGrpSpPr>
        <p:cNvPr id="312" name="Shape 312"/>
        <p:cNvGrpSpPr/>
        <p:nvPr/>
      </p:nvGrpSpPr>
      <p:grpSpPr>
        <a:xfrm>
          <a:off x="0" y="0"/>
          <a:ext cx="0" cy="0"/>
          <a:chOff x="0" y="0"/>
          <a:chExt cx="0" cy="0"/>
        </a:xfrm>
      </p:grpSpPr>
      <p:sp>
        <p:nvSpPr>
          <p:cNvPr id="313" name="Google Shape;313;g3111015af4a_0_473"/>
          <p:cNvSpPr txBox="1"/>
          <p:nvPr>
            <p:ph idx="12" type="sldNum"/>
          </p:nvPr>
        </p:nvSpPr>
        <p:spPr>
          <a:xfrm>
            <a:off x="17113568" y="9499702"/>
            <a:ext cx="1097400" cy="787800"/>
          </a:xfrm>
          <a:prstGeom prst="rect">
            <a:avLst/>
          </a:prstGeom>
          <a:noFill/>
          <a:ln>
            <a:noFill/>
          </a:ln>
        </p:spPr>
        <p:txBody>
          <a:bodyPr anchorCtr="0" anchor="ctr" bIns="91450" lIns="91450" spcFirstLastPara="1" rIns="91450" wrap="square" tIns="9145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indent="0" lvl="0" marL="0" rtl="0" algn="l">
              <a:spcBef>
                <a:spcPts val="0"/>
              </a:spcBef>
              <a:spcAft>
                <a:spcPts val="0"/>
              </a:spcAft>
              <a:buNone/>
            </a:pPr>
            <a:fld id="{00000000-1234-1234-1234-123412341234}" type="slidenum">
              <a:rPr lang="en-US"/>
              <a:t>‹#›</a:t>
            </a:fld>
            <a:endParaRPr/>
          </a:p>
        </p:txBody>
      </p:sp>
      <p:pic>
        <p:nvPicPr>
          <p:cNvPr id="314" name="Google Shape;314;g3111015af4a_0_473"/>
          <p:cNvPicPr preferRelativeResize="0"/>
          <p:nvPr/>
        </p:nvPicPr>
        <p:blipFill rotWithShape="1">
          <a:blip r:embed="rId2">
            <a:alphaModFix/>
          </a:blip>
          <a:srcRect b="0" l="0" r="0" t="0"/>
          <a:stretch/>
        </p:blipFill>
        <p:spPr>
          <a:xfrm>
            <a:off x="-1" y="-5"/>
            <a:ext cx="18288005" cy="10286974"/>
          </a:xfrm>
          <a:prstGeom prst="rect">
            <a:avLst/>
          </a:prstGeom>
          <a:noFill/>
          <a:ln>
            <a:noFill/>
          </a:ln>
        </p:spPr>
      </p:pic>
      <p:sp>
        <p:nvSpPr>
          <p:cNvPr id="315" name="Google Shape;315;g3111015af4a_0_473"/>
          <p:cNvSpPr/>
          <p:nvPr/>
        </p:nvSpPr>
        <p:spPr>
          <a:xfrm>
            <a:off x="15837951" y="3739684"/>
            <a:ext cx="2459394" cy="2807977"/>
          </a:xfrm>
          <a:custGeom>
            <a:rect b="b" l="l" r="r" t="t"/>
            <a:pathLst>
              <a:path extrusionOk="0" h="2807977" w="2459394">
                <a:moveTo>
                  <a:pt x="0" y="0"/>
                </a:moveTo>
                <a:lnTo>
                  <a:pt x="2459394" y="0"/>
                </a:lnTo>
                <a:lnTo>
                  <a:pt x="2459394" y="2807977"/>
                </a:lnTo>
                <a:lnTo>
                  <a:pt x="0" y="2807977"/>
                </a:lnTo>
                <a:lnTo>
                  <a:pt x="0" y="0"/>
                </a:lnTo>
                <a:close/>
              </a:path>
            </a:pathLst>
          </a:custGeom>
          <a:blipFill rotWithShape="1">
            <a:blip r:embed="rId3">
              <a:alphaModFix/>
            </a:blip>
            <a:stretch>
              <a:fillRect b="0" l="0" r="0" t="0"/>
            </a:stretch>
          </a:blipFill>
          <a:ln>
            <a:noFill/>
          </a:ln>
        </p:spPr>
      </p:sp>
      <p:sp>
        <p:nvSpPr>
          <p:cNvPr id="316" name="Google Shape;316;g3111015af4a_0_473"/>
          <p:cNvSpPr/>
          <p:nvPr/>
        </p:nvSpPr>
        <p:spPr>
          <a:xfrm>
            <a:off x="1028700" y="9258300"/>
            <a:ext cx="3042773" cy="830225"/>
          </a:xfrm>
          <a:custGeom>
            <a:rect b="b" l="l" r="r" t="t"/>
            <a:pathLst>
              <a:path extrusionOk="0" h="830225" w="3042773">
                <a:moveTo>
                  <a:pt x="0" y="0"/>
                </a:moveTo>
                <a:lnTo>
                  <a:pt x="3042773" y="0"/>
                </a:lnTo>
                <a:lnTo>
                  <a:pt x="3042773" y="830225"/>
                </a:lnTo>
                <a:lnTo>
                  <a:pt x="0" y="830225"/>
                </a:lnTo>
                <a:lnTo>
                  <a:pt x="0" y="0"/>
                </a:lnTo>
                <a:close/>
              </a:path>
            </a:pathLst>
          </a:custGeom>
          <a:blipFill rotWithShape="1">
            <a:blip r:embed="rId4">
              <a:alphaModFix/>
            </a:blip>
            <a:stretch>
              <a:fillRect b="0" l="0" r="0" t="0"/>
            </a:stretch>
          </a:blipFill>
          <a:ln>
            <a:noFill/>
          </a:ln>
        </p:spPr>
      </p:sp>
      <p:sp>
        <p:nvSpPr>
          <p:cNvPr id="317" name="Google Shape;317;g3111015af4a_0_473"/>
          <p:cNvSpPr/>
          <p:nvPr/>
        </p:nvSpPr>
        <p:spPr>
          <a:xfrm>
            <a:off x="13872630" y="9519288"/>
            <a:ext cx="3386670" cy="444859"/>
          </a:xfrm>
          <a:custGeom>
            <a:rect b="b" l="l" r="r" t="t"/>
            <a:pathLst>
              <a:path extrusionOk="0" h="444859" w="3386670">
                <a:moveTo>
                  <a:pt x="0" y="0"/>
                </a:moveTo>
                <a:lnTo>
                  <a:pt x="3386670" y="0"/>
                </a:lnTo>
                <a:lnTo>
                  <a:pt x="3386670" y="444859"/>
                </a:lnTo>
                <a:lnTo>
                  <a:pt x="0" y="444859"/>
                </a:lnTo>
                <a:lnTo>
                  <a:pt x="0" y="0"/>
                </a:lnTo>
                <a:close/>
              </a:path>
            </a:pathLst>
          </a:custGeom>
          <a:blipFill rotWithShape="1">
            <a:blip r:embed="rId5">
              <a:alphaModFix/>
            </a:blip>
            <a:stretch>
              <a:fillRect b="0" l="0" r="0" t="0"/>
            </a:stretch>
          </a:blipFill>
          <a:ln>
            <a:noFill/>
          </a:ln>
        </p:spPr>
      </p:sp>
      <p:grpSp>
        <p:nvGrpSpPr>
          <p:cNvPr id="318" name="Google Shape;318;g3111015af4a_0_473"/>
          <p:cNvGrpSpPr/>
          <p:nvPr/>
        </p:nvGrpSpPr>
        <p:grpSpPr>
          <a:xfrm>
            <a:off x="-52302" y="3595018"/>
            <a:ext cx="15890775" cy="2969972"/>
            <a:chOff x="0" y="-38100"/>
            <a:chExt cx="4185087" cy="782189"/>
          </a:xfrm>
        </p:grpSpPr>
        <p:sp>
          <p:nvSpPr>
            <p:cNvPr id="319" name="Google Shape;319;g3111015af4a_0_473"/>
            <p:cNvSpPr/>
            <p:nvPr/>
          </p:nvSpPr>
          <p:spPr>
            <a:xfrm>
              <a:off x="0" y="0"/>
              <a:ext cx="4185087" cy="744089"/>
            </a:xfrm>
            <a:custGeom>
              <a:rect b="b" l="l" r="r" t="t"/>
              <a:pathLst>
                <a:path extrusionOk="0" h="744089" w="4185087">
                  <a:moveTo>
                    <a:pt x="0" y="0"/>
                  </a:moveTo>
                  <a:lnTo>
                    <a:pt x="4185087" y="0"/>
                  </a:lnTo>
                  <a:lnTo>
                    <a:pt x="4185087" y="744089"/>
                  </a:lnTo>
                  <a:lnTo>
                    <a:pt x="0" y="744089"/>
                  </a:lnTo>
                  <a:close/>
                </a:path>
              </a:pathLst>
            </a:custGeom>
            <a:solidFill>
              <a:srgbClr val="FFFFFF">
                <a:alpha val="89410"/>
              </a:srgbClr>
            </a:solidFill>
            <a:ln>
              <a:noFill/>
            </a:ln>
          </p:spPr>
        </p:sp>
        <p:sp>
          <p:nvSpPr>
            <p:cNvPr id="320" name="Google Shape;320;g3111015af4a_0_473"/>
            <p:cNvSpPr txBox="1"/>
            <p:nvPr/>
          </p:nvSpPr>
          <p:spPr>
            <a:xfrm>
              <a:off x="0" y="-38100"/>
              <a:ext cx="4185000" cy="7821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21" name="Google Shape;321;g3111015af4a_0_473"/>
          <p:cNvSpPr txBox="1"/>
          <p:nvPr>
            <p:ph idx="2" type="sldNum"/>
          </p:nvPr>
        </p:nvSpPr>
        <p:spPr>
          <a:xfrm>
            <a:off x="17113575" y="9852526"/>
            <a:ext cx="1097400" cy="435000"/>
          </a:xfrm>
          <a:prstGeom prst="rect">
            <a:avLst/>
          </a:prstGeom>
          <a:noFill/>
          <a:ln>
            <a:noFill/>
          </a:ln>
        </p:spPr>
        <p:txBody>
          <a:bodyPr anchorCtr="0" anchor="ctr" bIns="91450" lIns="91450" spcFirstLastPara="1" rIns="91450" wrap="square" tIns="9145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indent="0" lvl="0" marL="0" rtl="0" algn="l">
              <a:spcBef>
                <a:spcPts val="0"/>
              </a:spcBef>
              <a:spcAft>
                <a:spcPts val="0"/>
              </a:spcAft>
              <a:buNone/>
            </a:pPr>
            <a:fld id="{00000000-1234-1234-1234-123412341234}" type="slidenum">
              <a:rPr lang="en-US"/>
              <a:t>‹#›</a:t>
            </a:fld>
            <a:endParaRPr/>
          </a:p>
        </p:txBody>
      </p:sp>
      <p:sp>
        <p:nvSpPr>
          <p:cNvPr id="322" name="Google Shape;322;g3111015af4a_0_473"/>
          <p:cNvSpPr txBox="1"/>
          <p:nvPr>
            <p:ph type="title"/>
          </p:nvPr>
        </p:nvSpPr>
        <p:spPr>
          <a:xfrm>
            <a:off x="1009075" y="4206850"/>
            <a:ext cx="12762000" cy="11082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SzPts val="7200"/>
              <a:buFont typeface="Montserrat"/>
              <a:buNone/>
              <a:defRPr b="1" sz="7200">
                <a:latin typeface="Montserrat"/>
                <a:ea typeface="Montserrat"/>
                <a:cs typeface="Montserrat"/>
                <a:sym typeface="Montserrat"/>
              </a:defRPr>
            </a:lvl1pPr>
            <a:lvl2pPr lvl="1">
              <a:spcBef>
                <a:spcPts val="0"/>
              </a:spcBef>
              <a:spcAft>
                <a:spcPts val="0"/>
              </a:spcAft>
              <a:buSzPts val="7200"/>
              <a:buFont typeface="Montserrat"/>
              <a:buNone/>
              <a:defRPr b="1" sz="7200">
                <a:latin typeface="Montserrat"/>
                <a:ea typeface="Montserrat"/>
                <a:cs typeface="Montserrat"/>
                <a:sym typeface="Montserrat"/>
              </a:defRPr>
            </a:lvl2pPr>
            <a:lvl3pPr lvl="2">
              <a:spcBef>
                <a:spcPts val="0"/>
              </a:spcBef>
              <a:spcAft>
                <a:spcPts val="0"/>
              </a:spcAft>
              <a:buSzPts val="7200"/>
              <a:buFont typeface="Montserrat"/>
              <a:buNone/>
              <a:defRPr b="1" sz="7200">
                <a:latin typeface="Montserrat"/>
                <a:ea typeface="Montserrat"/>
                <a:cs typeface="Montserrat"/>
                <a:sym typeface="Montserrat"/>
              </a:defRPr>
            </a:lvl3pPr>
            <a:lvl4pPr lvl="3">
              <a:spcBef>
                <a:spcPts val="0"/>
              </a:spcBef>
              <a:spcAft>
                <a:spcPts val="0"/>
              </a:spcAft>
              <a:buSzPts val="7200"/>
              <a:buFont typeface="Montserrat"/>
              <a:buNone/>
              <a:defRPr b="1" sz="7200">
                <a:latin typeface="Montserrat"/>
                <a:ea typeface="Montserrat"/>
                <a:cs typeface="Montserrat"/>
                <a:sym typeface="Montserrat"/>
              </a:defRPr>
            </a:lvl4pPr>
            <a:lvl5pPr lvl="4">
              <a:spcBef>
                <a:spcPts val="0"/>
              </a:spcBef>
              <a:spcAft>
                <a:spcPts val="0"/>
              </a:spcAft>
              <a:buSzPts val="7200"/>
              <a:buFont typeface="Montserrat"/>
              <a:buNone/>
              <a:defRPr b="1" sz="7200">
                <a:latin typeface="Montserrat"/>
                <a:ea typeface="Montserrat"/>
                <a:cs typeface="Montserrat"/>
                <a:sym typeface="Montserrat"/>
              </a:defRPr>
            </a:lvl5pPr>
            <a:lvl6pPr lvl="5">
              <a:spcBef>
                <a:spcPts val="0"/>
              </a:spcBef>
              <a:spcAft>
                <a:spcPts val="0"/>
              </a:spcAft>
              <a:buSzPts val="7200"/>
              <a:buFont typeface="Montserrat"/>
              <a:buNone/>
              <a:defRPr b="1" sz="7200">
                <a:latin typeface="Montserrat"/>
                <a:ea typeface="Montserrat"/>
                <a:cs typeface="Montserrat"/>
                <a:sym typeface="Montserrat"/>
              </a:defRPr>
            </a:lvl6pPr>
            <a:lvl7pPr lvl="6">
              <a:spcBef>
                <a:spcPts val="0"/>
              </a:spcBef>
              <a:spcAft>
                <a:spcPts val="0"/>
              </a:spcAft>
              <a:buSzPts val="7200"/>
              <a:buFont typeface="Montserrat"/>
              <a:buNone/>
              <a:defRPr b="1" sz="7200">
                <a:latin typeface="Montserrat"/>
                <a:ea typeface="Montserrat"/>
                <a:cs typeface="Montserrat"/>
                <a:sym typeface="Montserrat"/>
              </a:defRPr>
            </a:lvl7pPr>
            <a:lvl8pPr lvl="7">
              <a:spcBef>
                <a:spcPts val="0"/>
              </a:spcBef>
              <a:spcAft>
                <a:spcPts val="0"/>
              </a:spcAft>
              <a:buSzPts val="7200"/>
              <a:buFont typeface="Montserrat"/>
              <a:buNone/>
              <a:defRPr b="1" sz="7200">
                <a:latin typeface="Montserrat"/>
                <a:ea typeface="Montserrat"/>
                <a:cs typeface="Montserrat"/>
                <a:sym typeface="Montserrat"/>
              </a:defRPr>
            </a:lvl8pPr>
            <a:lvl9pPr lvl="8">
              <a:spcBef>
                <a:spcPts val="0"/>
              </a:spcBef>
              <a:spcAft>
                <a:spcPts val="0"/>
              </a:spcAft>
              <a:buSzPts val="7200"/>
              <a:buFont typeface="Montserrat"/>
              <a:buNone/>
              <a:defRPr b="1" sz="7200">
                <a:latin typeface="Montserrat"/>
                <a:ea typeface="Montserrat"/>
                <a:cs typeface="Montserrat"/>
                <a:sym typeface="Montserrat"/>
              </a:defRPr>
            </a:lvl9pPr>
          </a:lstStyle>
          <a:p/>
        </p:txBody>
      </p:sp>
      <p:sp>
        <p:nvSpPr>
          <p:cNvPr id="323" name="Google Shape;323;g3111015af4a_0_473"/>
          <p:cNvSpPr txBox="1"/>
          <p:nvPr>
            <p:ph idx="1" type="subTitle"/>
          </p:nvPr>
        </p:nvSpPr>
        <p:spPr>
          <a:xfrm>
            <a:off x="1009075" y="5451825"/>
            <a:ext cx="13132200" cy="5190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SzPts val="3200"/>
              <a:buFont typeface="Lora"/>
              <a:buNone/>
              <a:defRPr sz="3200">
                <a:latin typeface="Lora"/>
                <a:ea typeface="Lora"/>
                <a:cs typeface="Lora"/>
                <a:sym typeface="Lora"/>
              </a:defRPr>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
    <p:spTree>
      <p:nvGrpSpPr>
        <p:cNvPr id="324" name="Shape 324"/>
        <p:cNvGrpSpPr/>
        <p:nvPr/>
      </p:nvGrpSpPr>
      <p:grpSpPr>
        <a:xfrm>
          <a:off x="0" y="0"/>
          <a:ext cx="0" cy="0"/>
          <a:chOff x="0" y="0"/>
          <a:chExt cx="0" cy="0"/>
        </a:xfrm>
      </p:grpSpPr>
      <p:sp>
        <p:nvSpPr>
          <p:cNvPr id="325" name="Google Shape;325;g3111015af4a_0_485"/>
          <p:cNvSpPr/>
          <p:nvPr/>
        </p:nvSpPr>
        <p:spPr>
          <a:xfrm>
            <a:off x="-9723" y="0"/>
            <a:ext cx="18297723" cy="10287000"/>
          </a:xfrm>
          <a:custGeom>
            <a:rect b="b" l="l" r="r" t="t"/>
            <a:pathLst>
              <a:path extrusionOk="0" h="10287000" w="18297723">
                <a:moveTo>
                  <a:pt x="0" y="0"/>
                </a:moveTo>
                <a:lnTo>
                  <a:pt x="18297723" y="0"/>
                </a:lnTo>
                <a:lnTo>
                  <a:pt x="18297723" y="10287000"/>
                </a:lnTo>
                <a:lnTo>
                  <a:pt x="0" y="10287000"/>
                </a:lnTo>
                <a:lnTo>
                  <a:pt x="0" y="0"/>
                </a:lnTo>
                <a:close/>
              </a:path>
            </a:pathLst>
          </a:custGeom>
          <a:blipFill rotWithShape="1">
            <a:blip r:embed="rId2">
              <a:alphaModFix/>
            </a:blip>
            <a:stretch>
              <a:fillRect b="0" l="-12168" r="-12178" t="0"/>
            </a:stretch>
          </a:blipFill>
          <a:ln>
            <a:noFill/>
          </a:ln>
        </p:spPr>
      </p:sp>
      <p:grpSp>
        <p:nvGrpSpPr>
          <p:cNvPr id="326" name="Google Shape;326;g3111015af4a_0_485"/>
          <p:cNvGrpSpPr/>
          <p:nvPr/>
        </p:nvGrpSpPr>
        <p:grpSpPr>
          <a:xfrm>
            <a:off x="-9925" y="4428725"/>
            <a:ext cx="18297593" cy="5858206"/>
            <a:chOff x="0" y="0"/>
            <a:chExt cx="4902104" cy="1570312"/>
          </a:xfrm>
        </p:grpSpPr>
        <p:sp>
          <p:nvSpPr>
            <p:cNvPr id="327" name="Google Shape;327;g3111015af4a_0_485"/>
            <p:cNvSpPr/>
            <p:nvPr/>
          </p:nvSpPr>
          <p:spPr>
            <a:xfrm>
              <a:off x="0" y="0"/>
              <a:ext cx="4902104" cy="1570312"/>
            </a:xfrm>
            <a:custGeom>
              <a:rect b="b" l="l" r="r" t="t"/>
              <a:pathLst>
                <a:path extrusionOk="0" h="1570312" w="4902104">
                  <a:moveTo>
                    <a:pt x="0" y="0"/>
                  </a:moveTo>
                  <a:lnTo>
                    <a:pt x="4902104" y="0"/>
                  </a:lnTo>
                  <a:lnTo>
                    <a:pt x="4902104" y="1570312"/>
                  </a:lnTo>
                  <a:lnTo>
                    <a:pt x="0" y="1570312"/>
                  </a:lnTo>
                  <a:close/>
                </a:path>
              </a:pathLst>
            </a:custGeom>
            <a:solidFill>
              <a:srgbClr val="FFFFFF">
                <a:alpha val="87060"/>
              </a:srgbClr>
            </a:solidFill>
            <a:ln>
              <a:noFill/>
            </a:ln>
          </p:spPr>
        </p:sp>
        <p:sp>
          <p:nvSpPr>
            <p:cNvPr id="328" name="Google Shape;328;g3111015af4a_0_485"/>
            <p:cNvSpPr txBox="1"/>
            <p:nvPr/>
          </p:nvSpPr>
          <p:spPr>
            <a:xfrm>
              <a:off x="0" y="0"/>
              <a:ext cx="4902000" cy="1570200"/>
            </a:xfrm>
            <a:prstGeom prst="rect">
              <a:avLst/>
            </a:prstGeom>
            <a:noFill/>
            <a:ln>
              <a:noFill/>
            </a:ln>
          </p:spPr>
          <p:txBody>
            <a:bodyPr anchorCtr="0" anchor="ctr" bIns="50800" lIns="50800" spcFirstLastPara="1" rIns="50800" wrap="square" tIns="50800">
              <a:noAutofit/>
            </a:bodyPr>
            <a:lstStyle/>
            <a:p>
              <a:pPr indent="0" lvl="0" marL="0" marR="0" rtl="0" algn="ctr">
                <a:lnSpc>
                  <a:spcPct val="120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g3111015af4a_0_485"/>
          <p:cNvGrpSpPr/>
          <p:nvPr/>
        </p:nvGrpSpPr>
        <p:grpSpPr>
          <a:xfrm>
            <a:off x="14989867" y="5194741"/>
            <a:ext cx="2269500" cy="2615244"/>
            <a:chOff x="0" y="-123825"/>
            <a:chExt cx="812800" cy="936625"/>
          </a:xfrm>
        </p:grpSpPr>
        <p:sp>
          <p:nvSpPr>
            <p:cNvPr id="330" name="Google Shape;330;g3111015af4a_0_48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288BE4"/>
            </a:solidFill>
            <a:ln>
              <a:noFill/>
            </a:ln>
          </p:spPr>
        </p:sp>
        <p:sp>
          <p:nvSpPr>
            <p:cNvPr id="331" name="Google Shape;331;g3111015af4a_0_485"/>
            <p:cNvSpPr txBox="1"/>
            <p:nvPr/>
          </p:nvSpPr>
          <p:spPr>
            <a:xfrm>
              <a:off x="0" y="-123825"/>
              <a:ext cx="812700" cy="936600"/>
            </a:xfrm>
            <a:prstGeom prst="rect">
              <a:avLst/>
            </a:prstGeom>
            <a:noFill/>
            <a:ln>
              <a:noFill/>
            </a:ln>
          </p:spPr>
          <p:txBody>
            <a:bodyPr anchorCtr="0" anchor="ctr" bIns="50800" lIns="50800" spcFirstLastPara="1" rIns="50800" wrap="square" tIns="50800">
              <a:noAutofit/>
            </a:bodyPr>
            <a:lstStyle/>
            <a:p>
              <a:pPr indent="0" lvl="0" marL="0" marR="0" rtl="0" algn="ctr">
                <a:lnSpc>
                  <a:spcPct val="2101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cxnSp>
        <p:nvCxnSpPr>
          <p:cNvPr id="332" name="Google Shape;332;g3111015af4a_0_485"/>
          <p:cNvCxnSpPr/>
          <p:nvPr/>
        </p:nvCxnSpPr>
        <p:spPr>
          <a:xfrm>
            <a:off x="1028700" y="7029380"/>
            <a:ext cx="3226200" cy="0"/>
          </a:xfrm>
          <a:prstGeom prst="straightConnector1">
            <a:avLst/>
          </a:prstGeom>
          <a:noFill/>
          <a:ln cap="flat" cmpd="sng" w="152400">
            <a:solidFill>
              <a:srgbClr val="FB4D42"/>
            </a:solidFill>
            <a:prstDash val="solid"/>
            <a:round/>
            <a:headEnd len="sm" w="sm" type="none"/>
            <a:tailEnd len="sm" w="sm" type="none"/>
          </a:ln>
        </p:spPr>
      </p:cxnSp>
      <p:sp>
        <p:nvSpPr>
          <p:cNvPr id="333" name="Google Shape;333;g3111015af4a_0_485"/>
          <p:cNvSpPr/>
          <p:nvPr/>
        </p:nvSpPr>
        <p:spPr>
          <a:xfrm>
            <a:off x="17245715" y="15"/>
            <a:ext cx="1051990" cy="1217858"/>
          </a:xfrm>
          <a:custGeom>
            <a:rect b="b" l="l" r="r" t="t"/>
            <a:pathLst>
              <a:path extrusionOk="0" h="1217858" w="1051990">
                <a:moveTo>
                  <a:pt x="0" y="0"/>
                </a:moveTo>
                <a:lnTo>
                  <a:pt x="1051990" y="0"/>
                </a:lnTo>
                <a:lnTo>
                  <a:pt x="1051990" y="1217858"/>
                </a:lnTo>
                <a:lnTo>
                  <a:pt x="0" y="1217858"/>
                </a:lnTo>
                <a:lnTo>
                  <a:pt x="0" y="0"/>
                </a:lnTo>
                <a:close/>
              </a:path>
            </a:pathLst>
          </a:custGeom>
          <a:blipFill rotWithShape="1">
            <a:blip r:embed="rId3">
              <a:alphaModFix/>
            </a:blip>
            <a:stretch>
              <a:fillRect b="0" l="0" r="0" t="0"/>
            </a:stretch>
          </a:blipFill>
          <a:ln>
            <a:noFill/>
          </a:ln>
        </p:spPr>
      </p:sp>
      <p:sp>
        <p:nvSpPr>
          <p:cNvPr id="334" name="Google Shape;334;g3111015af4a_0_485"/>
          <p:cNvSpPr txBox="1"/>
          <p:nvPr>
            <p:ph idx="12" type="sldNum"/>
          </p:nvPr>
        </p:nvSpPr>
        <p:spPr>
          <a:xfrm>
            <a:off x="17113575" y="9852526"/>
            <a:ext cx="1097400" cy="435000"/>
          </a:xfrm>
          <a:prstGeom prst="rect">
            <a:avLst/>
          </a:prstGeom>
          <a:noFill/>
          <a:ln>
            <a:noFill/>
          </a:ln>
        </p:spPr>
        <p:txBody>
          <a:bodyPr anchorCtr="0" anchor="ctr" bIns="91450" lIns="91450" spcFirstLastPara="1" rIns="91450" wrap="square" tIns="9145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indent="0" lvl="0" marL="0" rtl="0" algn="l">
              <a:spcBef>
                <a:spcPts val="0"/>
              </a:spcBef>
              <a:spcAft>
                <a:spcPts val="0"/>
              </a:spcAft>
              <a:buNone/>
            </a:pPr>
            <a:fld id="{00000000-1234-1234-1234-123412341234}" type="slidenum">
              <a:rPr lang="en-US"/>
              <a:t>‹#›</a:t>
            </a:fld>
            <a:endParaRPr/>
          </a:p>
        </p:txBody>
      </p:sp>
      <p:sp>
        <p:nvSpPr>
          <p:cNvPr id="335" name="Google Shape;335;g3111015af4a_0_485"/>
          <p:cNvSpPr txBox="1"/>
          <p:nvPr>
            <p:ph type="title"/>
          </p:nvPr>
        </p:nvSpPr>
        <p:spPr>
          <a:xfrm>
            <a:off x="967025" y="5535925"/>
            <a:ext cx="14155200" cy="11652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Clr>
                <a:schemeClr val="dk1"/>
              </a:buClr>
              <a:buSzPts val="7200"/>
              <a:buFont typeface="Montserrat"/>
              <a:buNone/>
              <a:defRPr b="1" sz="7200">
                <a:solidFill>
                  <a:schemeClr val="dk1"/>
                </a:solidFill>
                <a:latin typeface="Montserrat"/>
                <a:ea typeface="Montserrat"/>
                <a:cs typeface="Montserrat"/>
                <a:sym typeface="Montserrat"/>
              </a:defRPr>
            </a:lvl1pPr>
            <a:lvl2pPr lvl="1">
              <a:spcBef>
                <a:spcPts val="0"/>
              </a:spcBef>
              <a:spcAft>
                <a:spcPts val="0"/>
              </a:spcAft>
              <a:buClr>
                <a:schemeClr val="dk1"/>
              </a:buClr>
              <a:buSzPts val="1400"/>
              <a:buNone/>
              <a:defRPr sz="1400">
                <a:solidFill>
                  <a:schemeClr val="dk1"/>
                </a:solidFill>
              </a:defRPr>
            </a:lvl2pPr>
            <a:lvl3pPr lvl="2">
              <a:spcBef>
                <a:spcPts val="0"/>
              </a:spcBef>
              <a:spcAft>
                <a:spcPts val="0"/>
              </a:spcAft>
              <a:buClr>
                <a:schemeClr val="dk1"/>
              </a:buClr>
              <a:buSzPts val="1400"/>
              <a:buNone/>
              <a:defRPr sz="1400">
                <a:solidFill>
                  <a:schemeClr val="dk1"/>
                </a:solidFill>
              </a:defRPr>
            </a:lvl3pPr>
            <a:lvl4pPr lvl="3">
              <a:spcBef>
                <a:spcPts val="0"/>
              </a:spcBef>
              <a:spcAft>
                <a:spcPts val="0"/>
              </a:spcAft>
              <a:buClr>
                <a:schemeClr val="dk1"/>
              </a:buClr>
              <a:buSzPts val="1400"/>
              <a:buNone/>
              <a:defRPr sz="1400">
                <a:solidFill>
                  <a:schemeClr val="dk1"/>
                </a:solidFill>
              </a:defRPr>
            </a:lvl4pPr>
            <a:lvl5pPr lvl="4">
              <a:spcBef>
                <a:spcPts val="0"/>
              </a:spcBef>
              <a:spcAft>
                <a:spcPts val="0"/>
              </a:spcAft>
              <a:buClr>
                <a:schemeClr val="dk1"/>
              </a:buClr>
              <a:buSzPts val="1400"/>
              <a:buNone/>
              <a:defRPr sz="1400">
                <a:solidFill>
                  <a:schemeClr val="dk1"/>
                </a:solidFill>
              </a:defRPr>
            </a:lvl5pPr>
            <a:lvl6pPr lvl="5">
              <a:spcBef>
                <a:spcPts val="0"/>
              </a:spcBef>
              <a:spcAft>
                <a:spcPts val="0"/>
              </a:spcAft>
              <a:buClr>
                <a:schemeClr val="dk1"/>
              </a:buClr>
              <a:buSzPts val="1400"/>
              <a:buNone/>
              <a:defRPr sz="1400">
                <a:solidFill>
                  <a:schemeClr val="dk1"/>
                </a:solidFill>
              </a:defRPr>
            </a:lvl6pPr>
            <a:lvl7pPr lvl="6">
              <a:spcBef>
                <a:spcPts val="0"/>
              </a:spcBef>
              <a:spcAft>
                <a:spcPts val="0"/>
              </a:spcAft>
              <a:buClr>
                <a:schemeClr val="dk1"/>
              </a:buClr>
              <a:buSzPts val="1400"/>
              <a:buNone/>
              <a:defRPr sz="1400">
                <a:solidFill>
                  <a:schemeClr val="dk1"/>
                </a:solidFill>
              </a:defRPr>
            </a:lvl7pPr>
            <a:lvl8pPr lvl="7">
              <a:spcBef>
                <a:spcPts val="0"/>
              </a:spcBef>
              <a:spcAft>
                <a:spcPts val="0"/>
              </a:spcAft>
              <a:buClr>
                <a:schemeClr val="dk1"/>
              </a:buClr>
              <a:buSzPts val="1400"/>
              <a:buNone/>
              <a:defRPr sz="1400">
                <a:solidFill>
                  <a:schemeClr val="dk1"/>
                </a:solidFill>
              </a:defRPr>
            </a:lvl8pPr>
            <a:lvl9pPr lvl="8">
              <a:spcBef>
                <a:spcPts val="0"/>
              </a:spcBef>
              <a:spcAft>
                <a:spcPts val="0"/>
              </a:spcAft>
              <a:buClr>
                <a:schemeClr val="dk1"/>
              </a:buClr>
              <a:buSzPts val="1400"/>
              <a:buNone/>
              <a:defRPr sz="1400">
                <a:solidFill>
                  <a:schemeClr val="dk1"/>
                </a:solidFill>
              </a:defRPr>
            </a:lvl9pPr>
          </a:lstStyle>
          <a:p/>
        </p:txBody>
      </p:sp>
      <p:sp>
        <p:nvSpPr>
          <p:cNvPr id="336" name="Google Shape;336;g3111015af4a_0_485"/>
          <p:cNvSpPr txBox="1"/>
          <p:nvPr>
            <p:ph idx="1" type="subTitle"/>
          </p:nvPr>
        </p:nvSpPr>
        <p:spPr>
          <a:xfrm>
            <a:off x="967025" y="7287800"/>
            <a:ext cx="7820400" cy="6588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Clr>
                <a:schemeClr val="dk1"/>
              </a:buClr>
              <a:buSzPts val="3200"/>
              <a:buFont typeface="Lora"/>
              <a:buNone/>
              <a:defRPr sz="3200">
                <a:solidFill>
                  <a:schemeClr val="dk1"/>
                </a:solidFill>
                <a:latin typeface="Lora"/>
                <a:ea typeface="Lora"/>
                <a:cs typeface="Lora"/>
                <a:sym typeface="Lora"/>
              </a:defRPr>
            </a:lvl1pPr>
            <a:lvl2pPr lvl="1">
              <a:spcBef>
                <a:spcPts val="0"/>
              </a:spcBef>
              <a:spcAft>
                <a:spcPts val="0"/>
              </a:spcAft>
              <a:buClr>
                <a:schemeClr val="dk1"/>
              </a:buClr>
              <a:buSzPts val="3200"/>
              <a:buFont typeface="Lora"/>
              <a:buNone/>
              <a:defRPr sz="3200">
                <a:solidFill>
                  <a:schemeClr val="dk1"/>
                </a:solidFill>
                <a:latin typeface="Lora"/>
                <a:ea typeface="Lora"/>
                <a:cs typeface="Lora"/>
                <a:sym typeface="Lora"/>
              </a:defRPr>
            </a:lvl2pPr>
            <a:lvl3pPr lvl="2">
              <a:spcBef>
                <a:spcPts val="0"/>
              </a:spcBef>
              <a:spcAft>
                <a:spcPts val="0"/>
              </a:spcAft>
              <a:buClr>
                <a:schemeClr val="dk1"/>
              </a:buClr>
              <a:buSzPts val="3200"/>
              <a:buFont typeface="Lora"/>
              <a:buNone/>
              <a:defRPr sz="3200">
                <a:solidFill>
                  <a:schemeClr val="dk1"/>
                </a:solidFill>
                <a:latin typeface="Lora"/>
                <a:ea typeface="Lora"/>
                <a:cs typeface="Lora"/>
                <a:sym typeface="Lora"/>
              </a:defRPr>
            </a:lvl3pPr>
            <a:lvl4pPr lvl="3">
              <a:spcBef>
                <a:spcPts val="0"/>
              </a:spcBef>
              <a:spcAft>
                <a:spcPts val="0"/>
              </a:spcAft>
              <a:buClr>
                <a:schemeClr val="dk1"/>
              </a:buClr>
              <a:buSzPts val="3200"/>
              <a:buFont typeface="Lora"/>
              <a:buNone/>
              <a:defRPr sz="3200">
                <a:solidFill>
                  <a:schemeClr val="dk1"/>
                </a:solidFill>
                <a:latin typeface="Lora"/>
                <a:ea typeface="Lora"/>
                <a:cs typeface="Lora"/>
                <a:sym typeface="Lora"/>
              </a:defRPr>
            </a:lvl4pPr>
            <a:lvl5pPr lvl="4">
              <a:spcBef>
                <a:spcPts val="0"/>
              </a:spcBef>
              <a:spcAft>
                <a:spcPts val="0"/>
              </a:spcAft>
              <a:buClr>
                <a:schemeClr val="dk1"/>
              </a:buClr>
              <a:buSzPts val="3200"/>
              <a:buFont typeface="Lora"/>
              <a:buNone/>
              <a:defRPr sz="3200">
                <a:solidFill>
                  <a:schemeClr val="dk1"/>
                </a:solidFill>
                <a:latin typeface="Lora"/>
                <a:ea typeface="Lora"/>
                <a:cs typeface="Lora"/>
                <a:sym typeface="Lora"/>
              </a:defRPr>
            </a:lvl5pPr>
            <a:lvl6pPr lvl="5">
              <a:spcBef>
                <a:spcPts val="0"/>
              </a:spcBef>
              <a:spcAft>
                <a:spcPts val="0"/>
              </a:spcAft>
              <a:buClr>
                <a:schemeClr val="dk1"/>
              </a:buClr>
              <a:buSzPts val="3200"/>
              <a:buFont typeface="Lora"/>
              <a:buNone/>
              <a:defRPr sz="3200">
                <a:solidFill>
                  <a:schemeClr val="dk1"/>
                </a:solidFill>
                <a:latin typeface="Lora"/>
                <a:ea typeface="Lora"/>
                <a:cs typeface="Lora"/>
                <a:sym typeface="Lora"/>
              </a:defRPr>
            </a:lvl6pPr>
            <a:lvl7pPr lvl="6">
              <a:spcBef>
                <a:spcPts val="0"/>
              </a:spcBef>
              <a:spcAft>
                <a:spcPts val="0"/>
              </a:spcAft>
              <a:buClr>
                <a:schemeClr val="dk1"/>
              </a:buClr>
              <a:buSzPts val="3200"/>
              <a:buFont typeface="Lora"/>
              <a:buNone/>
              <a:defRPr sz="3200">
                <a:solidFill>
                  <a:schemeClr val="dk1"/>
                </a:solidFill>
                <a:latin typeface="Lora"/>
                <a:ea typeface="Lora"/>
                <a:cs typeface="Lora"/>
                <a:sym typeface="Lora"/>
              </a:defRPr>
            </a:lvl7pPr>
            <a:lvl8pPr lvl="7">
              <a:spcBef>
                <a:spcPts val="0"/>
              </a:spcBef>
              <a:spcAft>
                <a:spcPts val="0"/>
              </a:spcAft>
              <a:buClr>
                <a:schemeClr val="dk1"/>
              </a:buClr>
              <a:buSzPts val="3200"/>
              <a:buFont typeface="Lora"/>
              <a:buNone/>
              <a:defRPr sz="3200">
                <a:solidFill>
                  <a:schemeClr val="dk1"/>
                </a:solidFill>
                <a:latin typeface="Lora"/>
                <a:ea typeface="Lora"/>
                <a:cs typeface="Lora"/>
                <a:sym typeface="Lora"/>
              </a:defRPr>
            </a:lvl8pPr>
            <a:lvl9pPr lvl="8">
              <a:spcBef>
                <a:spcPts val="0"/>
              </a:spcBef>
              <a:spcAft>
                <a:spcPts val="0"/>
              </a:spcAft>
              <a:buClr>
                <a:schemeClr val="dk1"/>
              </a:buClr>
              <a:buSzPts val="3200"/>
              <a:buFont typeface="Lora"/>
              <a:buNone/>
              <a:defRPr sz="3200">
                <a:solidFill>
                  <a:schemeClr val="dk1"/>
                </a:solidFill>
                <a:latin typeface="Lora"/>
                <a:ea typeface="Lora"/>
                <a:cs typeface="Lora"/>
                <a:sym typeface="Lora"/>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1_1">
    <p:spTree>
      <p:nvGrpSpPr>
        <p:cNvPr id="337" name="Shape 337"/>
        <p:cNvGrpSpPr/>
        <p:nvPr/>
      </p:nvGrpSpPr>
      <p:grpSpPr>
        <a:xfrm>
          <a:off x="0" y="0"/>
          <a:ext cx="0" cy="0"/>
          <a:chOff x="0" y="0"/>
          <a:chExt cx="0" cy="0"/>
        </a:xfrm>
      </p:grpSpPr>
      <p:pic>
        <p:nvPicPr>
          <p:cNvPr id="338" name="Google Shape;338;g3111015af4a_0_498"/>
          <p:cNvPicPr preferRelativeResize="0"/>
          <p:nvPr/>
        </p:nvPicPr>
        <p:blipFill rotWithShape="1">
          <a:blip r:embed="rId2">
            <a:alphaModFix/>
          </a:blip>
          <a:srcRect b="0" l="0" r="0" t="0"/>
          <a:stretch/>
        </p:blipFill>
        <p:spPr>
          <a:xfrm>
            <a:off x="-1" y="-5"/>
            <a:ext cx="18288005" cy="10286974"/>
          </a:xfrm>
          <a:prstGeom prst="rect">
            <a:avLst/>
          </a:prstGeom>
          <a:noFill/>
          <a:ln>
            <a:noFill/>
          </a:ln>
        </p:spPr>
      </p:pic>
      <p:grpSp>
        <p:nvGrpSpPr>
          <p:cNvPr id="339" name="Google Shape;339;g3111015af4a_0_498"/>
          <p:cNvGrpSpPr/>
          <p:nvPr/>
        </p:nvGrpSpPr>
        <p:grpSpPr>
          <a:xfrm>
            <a:off x="-9925" y="4428725"/>
            <a:ext cx="18297593" cy="5858206"/>
            <a:chOff x="0" y="0"/>
            <a:chExt cx="4902104" cy="1570312"/>
          </a:xfrm>
        </p:grpSpPr>
        <p:sp>
          <p:nvSpPr>
            <p:cNvPr id="340" name="Google Shape;340;g3111015af4a_0_498"/>
            <p:cNvSpPr/>
            <p:nvPr/>
          </p:nvSpPr>
          <p:spPr>
            <a:xfrm>
              <a:off x="0" y="0"/>
              <a:ext cx="4902104" cy="1570312"/>
            </a:xfrm>
            <a:custGeom>
              <a:rect b="b" l="l" r="r" t="t"/>
              <a:pathLst>
                <a:path extrusionOk="0" h="1570312" w="4902104">
                  <a:moveTo>
                    <a:pt x="0" y="0"/>
                  </a:moveTo>
                  <a:lnTo>
                    <a:pt x="4902104" y="0"/>
                  </a:lnTo>
                  <a:lnTo>
                    <a:pt x="4902104" y="1570312"/>
                  </a:lnTo>
                  <a:lnTo>
                    <a:pt x="0" y="1570312"/>
                  </a:lnTo>
                  <a:close/>
                </a:path>
              </a:pathLst>
            </a:custGeom>
            <a:solidFill>
              <a:srgbClr val="FFFFFF">
                <a:alpha val="87060"/>
              </a:srgbClr>
            </a:solidFill>
            <a:ln>
              <a:noFill/>
            </a:ln>
          </p:spPr>
        </p:sp>
        <p:sp>
          <p:nvSpPr>
            <p:cNvPr id="341" name="Google Shape;341;g3111015af4a_0_498"/>
            <p:cNvSpPr txBox="1"/>
            <p:nvPr/>
          </p:nvSpPr>
          <p:spPr>
            <a:xfrm>
              <a:off x="0" y="0"/>
              <a:ext cx="4902000" cy="1570200"/>
            </a:xfrm>
            <a:prstGeom prst="rect">
              <a:avLst/>
            </a:prstGeom>
            <a:noFill/>
            <a:ln>
              <a:noFill/>
            </a:ln>
          </p:spPr>
          <p:txBody>
            <a:bodyPr anchorCtr="0" anchor="ctr" bIns="50800" lIns="50800" spcFirstLastPara="1" rIns="50800" wrap="square" tIns="50800">
              <a:noAutofit/>
            </a:bodyPr>
            <a:lstStyle/>
            <a:p>
              <a:pPr indent="0" lvl="0" marL="0" marR="0" rtl="0" algn="ctr">
                <a:lnSpc>
                  <a:spcPct val="120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cxnSp>
        <p:nvCxnSpPr>
          <p:cNvPr id="342" name="Google Shape;342;g3111015af4a_0_498"/>
          <p:cNvCxnSpPr/>
          <p:nvPr/>
        </p:nvCxnSpPr>
        <p:spPr>
          <a:xfrm>
            <a:off x="1028700" y="7029380"/>
            <a:ext cx="3226200" cy="0"/>
          </a:xfrm>
          <a:prstGeom prst="straightConnector1">
            <a:avLst/>
          </a:prstGeom>
          <a:noFill/>
          <a:ln cap="flat" cmpd="sng" w="152400">
            <a:solidFill>
              <a:srgbClr val="FB4D42"/>
            </a:solidFill>
            <a:prstDash val="solid"/>
            <a:round/>
            <a:headEnd len="sm" w="sm" type="none"/>
            <a:tailEnd len="sm" w="sm" type="none"/>
          </a:ln>
        </p:spPr>
      </p:cxnSp>
      <p:sp>
        <p:nvSpPr>
          <p:cNvPr id="343" name="Google Shape;343;g3111015af4a_0_498"/>
          <p:cNvSpPr/>
          <p:nvPr/>
        </p:nvSpPr>
        <p:spPr>
          <a:xfrm>
            <a:off x="17245715" y="15"/>
            <a:ext cx="1051990" cy="1217858"/>
          </a:xfrm>
          <a:custGeom>
            <a:rect b="b" l="l" r="r" t="t"/>
            <a:pathLst>
              <a:path extrusionOk="0" h="1217858" w="1051990">
                <a:moveTo>
                  <a:pt x="0" y="0"/>
                </a:moveTo>
                <a:lnTo>
                  <a:pt x="1051990" y="0"/>
                </a:lnTo>
                <a:lnTo>
                  <a:pt x="1051990" y="1217858"/>
                </a:lnTo>
                <a:lnTo>
                  <a:pt x="0" y="1217858"/>
                </a:lnTo>
                <a:lnTo>
                  <a:pt x="0" y="0"/>
                </a:lnTo>
                <a:close/>
              </a:path>
            </a:pathLst>
          </a:custGeom>
          <a:blipFill rotWithShape="1">
            <a:blip r:embed="rId3">
              <a:alphaModFix/>
            </a:blip>
            <a:stretch>
              <a:fillRect b="0" l="0" r="0" t="0"/>
            </a:stretch>
          </a:blipFill>
          <a:ln>
            <a:noFill/>
          </a:ln>
        </p:spPr>
      </p:sp>
      <p:sp>
        <p:nvSpPr>
          <p:cNvPr id="344" name="Google Shape;344;g3111015af4a_0_498"/>
          <p:cNvSpPr txBox="1"/>
          <p:nvPr>
            <p:ph idx="12" type="sldNum"/>
          </p:nvPr>
        </p:nvSpPr>
        <p:spPr>
          <a:xfrm>
            <a:off x="17113575" y="9852526"/>
            <a:ext cx="1097400" cy="435000"/>
          </a:xfrm>
          <a:prstGeom prst="rect">
            <a:avLst/>
          </a:prstGeom>
          <a:noFill/>
          <a:ln>
            <a:noFill/>
          </a:ln>
        </p:spPr>
        <p:txBody>
          <a:bodyPr anchorCtr="0" anchor="ctr" bIns="91450" lIns="91450" spcFirstLastPara="1" rIns="91450" wrap="square" tIns="9145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indent="0" lvl="0" marL="0" rtl="0" algn="l">
              <a:spcBef>
                <a:spcPts val="0"/>
              </a:spcBef>
              <a:spcAft>
                <a:spcPts val="0"/>
              </a:spcAft>
              <a:buNone/>
            </a:pPr>
            <a:fld id="{00000000-1234-1234-1234-123412341234}" type="slidenum">
              <a:rPr lang="en-US"/>
              <a:t>‹#›</a:t>
            </a:fld>
            <a:endParaRPr/>
          </a:p>
        </p:txBody>
      </p:sp>
      <p:sp>
        <p:nvSpPr>
          <p:cNvPr id="345" name="Google Shape;345;g3111015af4a_0_498"/>
          <p:cNvSpPr txBox="1"/>
          <p:nvPr>
            <p:ph type="title"/>
          </p:nvPr>
        </p:nvSpPr>
        <p:spPr>
          <a:xfrm>
            <a:off x="967025" y="5535925"/>
            <a:ext cx="14155200" cy="11652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Clr>
                <a:schemeClr val="dk1"/>
              </a:buClr>
              <a:buSzPts val="7200"/>
              <a:buFont typeface="Montserrat"/>
              <a:buNone/>
              <a:defRPr b="1" sz="7200">
                <a:solidFill>
                  <a:schemeClr val="dk1"/>
                </a:solidFill>
                <a:latin typeface="Montserrat"/>
                <a:ea typeface="Montserrat"/>
                <a:cs typeface="Montserrat"/>
                <a:sym typeface="Montserrat"/>
              </a:defRPr>
            </a:lvl1pPr>
            <a:lvl2pPr lvl="1">
              <a:spcBef>
                <a:spcPts val="0"/>
              </a:spcBef>
              <a:spcAft>
                <a:spcPts val="0"/>
              </a:spcAft>
              <a:buClr>
                <a:schemeClr val="dk1"/>
              </a:buClr>
              <a:buSzPts val="1400"/>
              <a:buNone/>
              <a:defRPr sz="1400">
                <a:solidFill>
                  <a:schemeClr val="dk1"/>
                </a:solidFill>
              </a:defRPr>
            </a:lvl2pPr>
            <a:lvl3pPr lvl="2">
              <a:spcBef>
                <a:spcPts val="0"/>
              </a:spcBef>
              <a:spcAft>
                <a:spcPts val="0"/>
              </a:spcAft>
              <a:buClr>
                <a:schemeClr val="dk1"/>
              </a:buClr>
              <a:buSzPts val="1400"/>
              <a:buNone/>
              <a:defRPr sz="1400">
                <a:solidFill>
                  <a:schemeClr val="dk1"/>
                </a:solidFill>
              </a:defRPr>
            </a:lvl3pPr>
            <a:lvl4pPr lvl="3">
              <a:spcBef>
                <a:spcPts val="0"/>
              </a:spcBef>
              <a:spcAft>
                <a:spcPts val="0"/>
              </a:spcAft>
              <a:buClr>
                <a:schemeClr val="dk1"/>
              </a:buClr>
              <a:buSzPts val="1400"/>
              <a:buNone/>
              <a:defRPr sz="1400">
                <a:solidFill>
                  <a:schemeClr val="dk1"/>
                </a:solidFill>
              </a:defRPr>
            </a:lvl4pPr>
            <a:lvl5pPr lvl="4">
              <a:spcBef>
                <a:spcPts val="0"/>
              </a:spcBef>
              <a:spcAft>
                <a:spcPts val="0"/>
              </a:spcAft>
              <a:buClr>
                <a:schemeClr val="dk1"/>
              </a:buClr>
              <a:buSzPts val="1400"/>
              <a:buNone/>
              <a:defRPr sz="1400">
                <a:solidFill>
                  <a:schemeClr val="dk1"/>
                </a:solidFill>
              </a:defRPr>
            </a:lvl5pPr>
            <a:lvl6pPr lvl="5">
              <a:spcBef>
                <a:spcPts val="0"/>
              </a:spcBef>
              <a:spcAft>
                <a:spcPts val="0"/>
              </a:spcAft>
              <a:buClr>
                <a:schemeClr val="dk1"/>
              </a:buClr>
              <a:buSzPts val="1400"/>
              <a:buNone/>
              <a:defRPr sz="1400">
                <a:solidFill>
                  <a:schemeClr val="dk1"/>
                </a:solidFill>
              </a:defRPr>
            </a:lvl6pPr>
            <a:lvl7pPr lvl="6">
              <a:spcBef>
                <a:spcPts val="0"/>
              </a:spcBef>
              <a:spcAft>
                <a:spcPts val="0"/>
              </a:spcAft>
              <a:buClr>
                <a:schemeClr val="dk1"/>
              </a:buClr>
              <a:buSzPts val="1400"/>
              <a:buNone/>
              <a:defRPr sz="1400">
                <a:solidFill>
                  <a:schemeClr val="dk1"/>
                </a:solidFill>
              </a:defRPr>
            </a:lvl7pPr>
            <a:lvl8pPr lvl="7">
              <a:spcBef>
                <a:spcPts val="0"/>
              </a:spcBef>
              <a:spcAft>
                <a:spcPts val="0"/>
              </a:spcAft>
              <a:buClr>
                <a:schemeClr val="dk1"/>
              </a:buClr>
              <a:buSzPts val="1400"/>
              <a:buNone/>
              <a:defRPr sz="1400">
                <a:solidFill>
                  <a:schemeClr val="dk1"/>
                </a:solidFill>
              </a:defRPr>
            </a:lvl8pPr>
            <a:lvl9pPr lvl="8">
              <a:spcBef>
                <a:spcPts val="0"/>
              </a:spcBef>
              <a:spcAft>
                <a:spcPts val="0"/>
              </a:spcAft>
              <a:buClr>
                <a:schemeClr val="dk1"/>
              </a:buClr>
              <a:buSzPts val="1400"/>
              <a:buNone/>
              <a:defRPr sz="1400">
                <a:solidFill>
                  <a:schemeClr val="dk1"/>
                </a:solidFill>
              </a:defRPr>
            </a:lvl9pPr>
          </a:lstStyle>
          <a:p/>
        </p:txBody>
      </p:sp>
      <p:sp>
        <p:nvSpPr>
          <p:cNvPr id="346" name="Google Shape;346;g3111015af4a_0_498"/>
          <p:cNvSpPr txBox="1"/>
          <p:nvPr>
            <p:ph idx="1" type="subTitle"/>
          </p:nvPr>
        </p:nvSpPr>
        <p:spPr>
          <a:xfrm>
            <a:off x="967025" y="7287800"/>
            <a:ext cx="7820400" cy="6588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Clr>
                <a:schemeClr val="dk1"/>
              </a:buClr>
              <a:buSzPts val="3200"/>
              <a:buFont typeface="Lora"/>
              <a:buNone/>
              <a:defRPr sz="3200">
                <a:solidFill>
                  <a:schemeClr val="dk1"/>
                </a:solidFill>
                <a:latin typeface="Lora"/>
                <a:ea typeface="Lora"/>
                <a:cs typeface="Lora"/>
                <a:sym typeface="Lora"/>
              </a:defRPr>
            </a:lvl1pPr>
            <a:lvl2pPr lvl="1">
              <a:spcBef>
                <a:spcPts val="0"/>
              </a:spcBef>
              <a:spcAft>
                <a:spcPts val="0"/>
              </a:spcAft>
              <a:buClr>
                <a:schemeClr val="dk1"/>
              </a:buClr>
              <a:buSzPts val="3200"/>
              <a:buFont typeface="Lora"/>
              <a:buNone/>
              <a:defRPr sz="3200">
                <a:solidFill>
                  <a:schemeClr val="dk1"/>
                </a:solidFill>
                <a:latin typeface="Lora"/>
                <a:ea typeface="Lora"/>
                <a:cs typeface="Lora"/>
                <a:sym typeface="Lora"/>
              </a:defRPr>
            </a:lvl2pPr>
            <a:lvl3pPr lvl="2">
              <a:spcBef>
                <a:spcPts val="0"/>
              </a:spcBef>
              <a:spcAft>
                <a:spcPts val="0"/>
              </a:spcAft>
              <a:buClr>
                <a:schemeClr val="dk1"/>
              </a:buClr>
              <a:buSzPts val="3200"/>
              <a:buFont typeface="Lora"/>
              <a:buNone/>
              <a:defRPr sz="3200">
                <a:solidFill>
                  <a:schemeClr val="dk1"/>
                </a:solidFill>
                <a:latin typeface="Lora"/>
                <a:ea typeface="Lora"/>
                <a:cs typeface="Lora"/>
                <a:sym typeface="Lora"/>
              </a:defRPr>
            </a:lvl3pPr>
            <a:lvl4pPr lvl="3">
              <a:spcBef>
                <a:spcPts val="0"/>
              </a:spcBef>
              <a:spcAft>
                <a:spcPts val="0"/>
              </a:spcAft>
              <a:buClr>
                <a:schemeClr val="dk1"/>
              </a:buClr>
              <a:buSzPts val="3200"/>
              <a:buFont typeface="Lora"/>
              <a:buNone/>
              <a:defRPr sz="3200">
                <a:solidFill>
                  <a:schemeClr val="dk1"/>
                </a:solidFill>
                <a:latin typeface="Lora"/>
                <a:ea typeface="Lora"/>
                <a:cs typeface="Lora"/>
                <a:sym typeface="Lora"/>
              </a:defRPr>
            </a:lvl4pPr>
            <a:lvl5pPr lvl="4">
              <a:spcBef>
                <a:spcPts val="0"/>
              </a:spcBef>
              <a:spcAft>
                <a:spcPts val="0"/>
              </a:spcAft>
              <a:buClr>
                <a:schemeClr val="dk1"/>
              </a:buClr>
              <a:buSzPts val="3200"/>
              <a:buFont typeface="Lora"/>
              <a:buNone/>
              <a:defRPr sz="3200">
                <a:solidFill>
                  <a:schemeClr val="dk1"/>
                </a:solidFill>
                <a:latin typeface="Lora"/>
                <a:ea typeface="Lora"/>
                <a:cs typeface="Lora"/>
                <a:sym typeface="Lora"/>
              </a:defRPr>
            </a:lvl5pPr>
            <a:lvl6pPr lvl="5">
              <a:spcBef>
                <a:spcPts val="0"/>
              </a:spcBef>
              <a:spcAft>
                <a:spcPts val="0"/>
              </a:spcAft>
              <a:buClr>
                <a:schemeClr val="dk1"/>
              </a:buClr>
              <a:buSzPts val="3200"/>
              <a:buFont typeface="Lora"/>
              <a:buNone/>
              <a:defRPr sz="3200">
                <a:solidFill>
                  <a:schemeClr val="dk1"/>
                </a:solidFill>
                <a:latin typeface="Lora"/>
                <a:ea typeface="Lora"/>
                <a:cs typeface="Lora"/>
                <a:sym typeface="Lora"/>
              </a:defRPr>
            </a:lvl6pPr>
            <a:lvl7pPr lvl="6">
              <a:spcBef>
                <a:spcPts val="0"/>
              </a:spcBef>
              <a:spcAft>
                <a:spcPts val="0"/>
              </a:spcAft>
              <a:buClr>
                <a:schemeClr val="dk1"/>
              </a:buClr>
              <a:buSzPts val="3200"/>
              <a:buFont typeface="Lora"/>
              <a:buNone/>
              <a:defRPr sz="3200">
                <a:solidFill>
                  <a:schemeClr val="dk1"/>
                </a:solidFill>
                <a:latin typeface="Lora"/>
                <a:ea typeface="Lora"/>
                <a:cs typeface="Lora"/>
                <a:sym typeface="Lora"/>
              </a:defRPr>
            </a:lvl7pPr>
            <a:lvl8pPr lvl="7">
              <a:spcBef>
                <a:spcPts val="0"/>
              </a:spcBef>
              <a:spcAft>
                <a:spcPts val="0"/>
              </a:spcAft>
              <a:buClr>
                <a:schemeClr val="dk1"/>
              </a:buClr>
              <a:buSzPts val="3200"/>
              <a:buFont typeface="Lora"/>
              <a:buNone/>
              <a:defRPr sz="3200">
                <a:solidFill>
                  <a:schemeClr val="dk1"/>
                </a:solidFill>
                <a:latin typeface="Lora"/>
                <a:ea typeface="Lora"/>
                <a:cs typeface="Lora"/>
                <a:sym typeface="Lora"/>
              </a:defRPr>
            </a:lvl8pPr>
            <a:lvl9pPr lvl="8">
              <a:spcBef>
                <a:spcPts val="0"/>
              </a:spcBef>
              <a:spcAft>
                <a:spcPts val="0"/>
              </a:spcAft>
              <a:buClr>
                <a:schemeClr val="dk1"/>
              </a:buClr>
              <a:buSzPts val="3200"/>
              <a:buFont typeface="Lora"/>
              <a:buNone/>
              <a:defRPr sz="3200">
                <a:solidFill>
                  <a:schemeClr val="dk1"/>
                </a:solidFill>
                <a:latin typeface="Lora"/>
                <a:ea typeface="Lora"/>
                <a:cs typeface="Lora"/>
                <a:sym typeface="Lora"/>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CUSTOM_2">
    <p:spTree>
      <p:nvGrpSpPr>
        <p:cNvPr id="347" name="Shape 347"/>
        <p:cNvGrpSpPr/>
        <p:nvPr/>
      </p:nvGrpSpPr>
      <p:grpSpPr>
        <a:xfrm>
          <a:off x="0" y="0"/>
          <a:ext cx="0" cy="0"/>
          <a:chOff x="0" y="0"/>
          <a:chExt cx="0" cy="0"/>
        </a:xfrm>
      </p:grpSpPr>
      <p:sp>
        <p:nvSpPr>
          <p:cNvPr id="348" name="Google Shape;348;g3111015af4a_0_508"/>
          <p:cNvSpPr txBox="1"/>
          <p:nvPr>
            <p:ph idx="12" type="sldNum"/>
          </p:nvPr>
        </p:nvSpPr>
        <p:spPr>
          <a:xfrm>
            <a:off x="17113568" y="9499702"/>
            <a:ext cx="1097400" cy="787800"/>
          </a:xfrm>
          <a:prstGeom prst="rect">
            <a:avLst/>
          </a:prstGeom>
          <a:noFill/>
          <a:ln>
            <a:noFill/>
          </a:ln>
        </p:spPr>
        <p:txBody>
          <a:bodyPr anchorCtr="0" anchor="ctr" bIns="91450" lIns="91450" spcFirstLastPara="1" rIns="91450" wrap="square" tIns="9145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indent="0" lvl="0" marL="0" rtl="0" algn="l">
              <a:spcBef>
                <a:spcPts val="0"/>
              </a:spcBef>
              <a:spcAft>
                <a:spcPts val="0"/>
              </a:spcAft>
              <a:buNone/>
            </a:pPr>
            <a:fld id="{00000000-1234-1234-1234-123412341234}" type="slidenum">
              <a:rPr lang="en-US"/>
              <a:t>‹#›</a:t>
            </a:fld>
            <a:endParaRPr/>
          </a:p>
        </p:txBody>
      </p:sp>
      <p:pic>
        <p:nvPicPr>
          <p:cNvPr id="349" name="Google Shape;349;g3111015af4a_0_508"/>
          <p:cNvPicPr preferRelativeResize="0"/>
          <p:nvPr/>
        </p:nvPicPr>
        <p:blipFill rotWithShape="1">
          <a:blip r:embed="rId2">
            <a:alphaModFix/>
          </a:blip>
          <a:srcRect b="0" l="0" r="0" t="0"/>
          <a:stretch/>
        </p:blipFill>
        <p:spPr>
          <a:xfrm>
            <a:off x="-1" y="-5"/>
            <a:ext cx="18288005" cy="10286974"/>
          </a:xfrm>
          <a:prstGeom prst="rect">
            <a:avLst/>
          </a:prstGeom>
          <a:noFill/>
          <a:ln>
            <a:noFill/>
          </a:ln>
        </p:spPr>
      </p:pic>
      <p:sp>
        <p:nvSpPr>
          <p:cNvPr id="350" name="Google Shape;350;g3111015af4a_0_508"/>
          <p:cNvSpPr/>
          <p:nvPr/>
        </p:nvSpPr>
        <p:spPr>
          <a:xfrm>
            <a:off x="15837951" y="3739684"/>
            <a:ext cx="2459394" cy="2807977"/>
          </a:xfrm>
          <a:custGeom>
            <a:rect b="b" l="l" r="r" t="t"/>
            <a:pathLst>
              <a:path extrusionOk="0" h="2807977" w="2459394">
                <a:moveTo>
                  <a:pt x="0" y="0"/>
                </a:moveTo>
                <a:lnTo>
                  <a:pt x="2459394" y="0"/>
                </a:lnTo>
                <a:lnTo>
                  <a:pt x="2459394" y="2807977"/>
                </a:lnTo>
                <a:lnTo>
                  <a:pt x="0" y="2807977"/>
                </a:lnTo>
                <a:lnTo>
                  <a:pt x="0" y="0"/>
                </a:lnTo>
                <a:close/>
              </a:path>
            </a:pathLst>
          </a:custGeom>
          <a:blipFill rotWithShape="1">
            <a:blip r:embed="rId3">
              <a:alphaModFix/>
            </a:blip>
            <a:stretch>
              <a:fillRect b="0" l="0" r="0" t="0"/>
            </a:stretch>
          </a:blipFill>
          <a:ln>
            <a:noFill/>
          </a:ln>
        </p:spPr>
      </p:sp>
      <p:sp>
        <p:nvSpPr>
          <p:cNvPr id="351" name="Google Shape;351;g3111015af4a_0_508"/>
          <p:cNvSpPr/>
          <p:nvPr/>
        </p:nvSpPr>
        <p:spPr>
          <a:xfrm>
            <a:off x="1028700" y="9258300"/>
            <a:ext cx="3042773" cy="830225"/>
          </a:xfrm>
          <a:custGeom>
            <a:rect b="b" l="l" r="r" t="t"/>
            <a:pathLst>
              <a:path extrusionOk="0" h="830225" w="3042773">
                <a:moveTo>
                  <a:pt x="0" y="0"/>
                </a:moveTo>
                <a:lnTo>
                  <a:pt x="3042773" y="0"/>
                </a:lnTo>
                <a:lnTo>
                  <a:pt x="3042773" y="830225"/>
                </a:lnTo>
                <a:lnTo>
                  <a:pt x="0" y="830225"/>
                </a:lnTo>
                <a:lnTo>
                  <a:pt x="0" y="0"/>
                </a:lnTo>
                <a:close/>
              </a:path>
            </a:pathLst>
          </a:custGeom>
          <a:blipFill rotWithShape="1">
            <a:blip r:embed="rId4">
              <a:alphaModFix/>
            </a:blip>
            <a:stretch>
              <a:fillRect b="0" l="0" r="0" t="0"/>
            </a:stretch>
          </a:blipFill>
          <a:ln>
            <a:noFill/>
          </a:ln>
        </p:spPr>
      </p:sp>
      <p:sp>
        <p:nvSpPr>
          <p:cNvPr id="352" name="Google Shape;352;g3111015af4a_0_508"/>
          <p:cNvSpPr/>
          <p:nvPr/>
        </p:nvSpPr>
        <p:spPr>
          <a:xfrm>
            <a:off x="13872630" y="9519288"/>
            <a:ext cx="3386670" cy="444859"/>
          </a:xfrm>
          <a:custGeom>
            <a:rect b="b" l="l" r="r" t="t"/>
            <a:pathLst>
              <a:path extrusionOk="0" h="444859" w="3386670">
                <a:moveTo>
                  <a:pt x="0" y="0"/>
                </a:moveTo>
                <a:lnTo>
                  <a:pt x="3386670" y="0"/>
                </a:lnTo>
                <a:lnTo>
                  <a:pt x="3386670" y="444859"/>
                </a:lnTo>
                <a:lnTo>
                  <a:pt x="0" y="444859"/>
                </a:lnTo>
                <a:lnTo>
                  <a:pt x="0" y="0"/>
                </a:lnTo>
                <a:close/>
              </a:path>
            </a:pathLst>
          </a:custGeom>
          <a:blipFill rotWithShape="1">
            <a:blip r:embed="rId5">
              <a:alphaModFix/>
            </a:blip>
            <a:stretch>
              <a:fillRect b="0" l="0" r="0" t="0"/>
            </a:stretch>
          </a:blipFill>
          <a:ln>
            <a:noFill/>
          </a:ln>
        </p:spPr>
      </p:sp>
      <p:grpSp>
        <p:nvGrpSpPr>
          <p:cNvPr id="353" name="Google Shape;353;g3111015af4a_0_508"/>
          <p:cNvGrpSpPr/>
          <p:nvPr/>
        </p:nvGrpSpPr>
        <p:grpSpPr>
          <a:xfrm>
            <a:off x="-52302" y="3595018"/>
            <a:ext cx="15890775" cy="2969972"/>
            <a:chOff x="0" y="-38100"/>
            <a:chExt cx="4185087" cy="782189"/>
          </a:xfrm>
        </p:grpSpPr>
        <p:sp>
          <p:nvSpPr>
            <p:cNvPr id="354" name="Google Shape;354;g3111015af4a_0_508"/>
            <p:cNvSpPr/>
            <p:nvPr/>
          </p:nvSpPr>
          <p:spPr>
            <a:xfrm>
              <a:off x="0" y="0"/>
              <a:ext cx="4185087" cy="744089"/>
            </a:xfrm>
            <a:custGeom>
              <a:rect b="b" l="l" r="r" t="t"/>
              <a:pathLst>
                <a:path extrusionOk="0" h="744089" w="4185087">
                  <a:moveTo>
                    <a:pt x="0" y="0"/>
                  </a:moveTo>
                  <a:lnTo>
                    <a:pt x="4185087" y="0"/>
                  </a:lnTo>
                  <a:lnTo>
                    <a:pt x="4185087" y="744089"/>
                  </a:lnTo>
                  <a:lnTo>
                    <a:pt x="0" y="744089"/>
                  </a:lnTo>
                  <a:close/>
                </a:path>
              </a:pathLst>
            </a:custGeom>
            <a:solidFill>
              <a:srgbClr val="FFFFFF">
                <a:alpha val="89410"/>
              </a:srgbClr>
            </a:solidFill>
            <a:ln>
              <a:noFill/>
            </a:ln>
          </p:spPr>
        </p:sp>
        <p:sp>
          <p:nvSpPr>
            <p:cNvPr id="355" name="Google Shape;355;g3111015af4a_0_508"/>
            <p:cNvSpPr txBox="1"/>
            <p:nvPr/>
          </p:nvSpPr>
          <p:spPr>
            <a:xfrm>
              <a:off x="0" y="-38100"/>
              <a:ext cx="4185000" cy="7821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56" name="Google Shape;356;g3111015af4a_0_508"/>
          <p:cNvSpPr txBox="1"/>
          <p:nvPr>
            <p:ph idx="2" type="sldNum"/>
          </p:nvPr>
        </p:nvSpPr>
        <p:spPr>
          <a:xfrm>
            <a:off x="17113575" y="9852526"/>
            <a:ext cx="1097400" cy="435000"/>
          </a:xfrm>
          <a:prstGeom prst="rect">
            <a:avLst/>
          </a:prstGeom>
          <a:noFill/>
          <a:ln>
            <a:noFill/>
          </a:ln>
        </p:spPr>
        <p:txBody>
          <a:bodyPr anchorCtr="0" anchor="ctr" bIns="91450" lIns="91450" spcFirstLastPara="1" rIns="91450" wrap="square" tIns="9145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indent="0" lvl="0" marL="0" rtl="0" algn="l">
              <a:spcBef>
                <a:spcPts val="0"/>
              </a:spcBef>
              <a:spcAft>
                <a:spcPts val="0"/>
              </a:spcAft>
              <a:buNone/>
            </a:pPr>
            <a:fld id="{00000000-1234-1234-1234-123412341234}" type="slidenum">
              <a:rPr lang="en-US"/>
              <a:t>‹#›</a:t>
            </a:fld>
            <a:endParaRPr/>
          </a:p>
        </p:txBody>
      </p:sp>
      <p:sp>
        <p:nvSpPr>
          <p:cNvPr id="357" name="Google Shape;357;g3111015af4a_0_508"/>
          <p:cNvSpPr txBox="1"/>
          <p:nvPr>
            <p:ph type="title"/>
          </p:nvPr>
        </p:nvSpPr>
        <p:spPr>
          <a:xfrm>
            <a:off x="1009075" y="4206850"/>
            <a:ext cx="12762000" cy="11082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SzPts val="7200"/>
              <a:buFont typeface="Montserrat"/>
              <a:buNone/>
              <a:defRPr b="1" sz="7200">
                <a:latin typeface="Montserrat"/>
                <a:ea typeface="Montserrat"/>
                <a:cs typeface="Montserrat"/>
                <a:sym typeface="Montserrat"/>
              </a:defRPr>
            </a:lvl1pPr>
            <a:lvl2pPr lvl="1">
              <a:spcBef>
                <a:spcPts val="0"/>
              </a:spcBef>
              <a:spcAft>
                <a:spcPts val="0"/>
              </a:spcAft>
              <a:buSzPts val="7200"/>
              <a:buFont typeface="Montserrat"/>
              <a:buNone/>
              <a:defRPr b="1" sz="7200">
                <a:latin typeface="Montserrat"/>
                <a:ea typeface="Montserrat"/>
                <a:cs typeface="Montserrat"/>
                <a:sym typeface="Montserrat"/>
              </a:defRPr>
            </a:lvl2pPr>
            <a:lvl3pPr lvl="2">
              <a:spcBef>
                <a:spcPts val="0"/>
              </a:spcBef>
              <a:spcAft>
                <a:spcPts val="0"/>
              </a:spcAft>
              <a:buSzPts val="7200"/>
              <a:buFont typeface="Montserrat"/>
              <a:buNone/>
              <a:defRPr b="1" sz="7200">
                <a:latin typeface="Montserrat"/>
                <a:ea typeface="Montserrat"/>
                <a:cs typeface="Montserrat"/>
                <a:sym typeface="Montserrat"/>
              </a:defRPr>
            </a:lvl3pPr>
            <a:lvl4pPr lvl="3">
              <a:spcBef>
                <a:spcPts val="0"/>
              </a:spcBef>
              <a:spcAft>
                <a:spcPts val="0"/>
              </a:spcAft>
              <a:buSzPts val="7200"/>
              <a:buFont typeface="Montserrat"/>
              <a:buNone/>
              <a:defRPr b="1" sz="7200">
                <a:latin typeface="Montserrat"/>
                <a:ea typeface="Montserrat"/>
                <a:cs typeface="Montserrat"/>
                <a:sym typeface="Montserrat"/>
              </a:defRPr>
            </a:lvl4pPr>
            <a:lvl5pPr lvl="4">
              <a:spcBef>
                <a:spcPts val="0"/>
              </a:spcBef>
              <a:spcAft>
                <a:spcPts val="0"/>
              </a:spcAft>
              <a:buSzPts val="7200"/>
              <a:buFont typeface="Montserrat"/>
              <a:buNone/>
              <a:defRPr b="1" sz="7200">
                <a:latin typeface="Montserrat"/>
                <a:ea typeface="Montserrat"/>
                <a:cs typeface="Montserrat"/>
                <a:sym typeface="Montserrat"/>
              </a:defRPr>
            </a:lvl5pPr>
            <a:lvl6pPr lvl="5">
              <a:spcBef>
                <a:spcPts val="0"/>
              </a:spcBef>
              <a:spcAft>
                <a:spcPts val="0"/>
              </a:spcAft>
              <a:buSzPts val="7200"/>
              <a:buFont typeface="Montserrat"/>
              <a:buNone/>
              <a:defRPr b="1" sz="7200">
                <a:latin typeface="Montserrat"/>
                <a:ea typeface="Montserrat"/>
                <a:cs typeface="Montserrat"/>
                <a:sym typeface="Montserrat"/>
              </a:defRPr>
            </a:lvl6pPr>
            <a:lvl7pPr lvl="6">
              <a:spcBef>
                <a:spcPts val="0"/>
              </a:spcBef>
              <a:spcAft>
                <a:spcPts val="0"/>
              </a:spcAft>
              <a:buSzPts val="7200"/>
              <a:buFont typeface="Montserrat"/>
              <a:buNone/>
              <a:defRPr b="1" sz="7200">
                <a:latin typeface="Montserrat"/>
                <a:ea typeface="Montserrat"/>
                <a:cs typeface="Montserrat"/>
                <a:sym typeface="Montserrat"/>
              </a:defRPr>
            </a:lvl7pPr>
            <a:lvl8pPr lvl="7">
              <a:spcBef>
                <a:spcPts val="0"/>
              </a:spcBef>
              <a:spcAft>
                <a:spcPts val="0"/>
              </a:spcAft>
              <a:buSzPts val="7200"/>
              <a:buFont typeface="Montserrat"/>
              <a:buNone/>
              <a:defRPr b="1" sz="7200">
                <a:latin typeface="Montserrat"/>
                <a:ea typeface="Montserrat"/>
                <a:cs typeface="Montserrat"/>
                <a:sym typeface="Montserrat"/>
              </a:defRPr>
            </a:lvl8pPr>
            <a:lvl9pPr lvl="8">
              <a:spcBef>
                <a:spcPts val="0"/>
              </a:spcBef>
              <a:spcAft>
                <a:spcPts val="0"/>
              </a:spcAft>
              <a:buSzPts val="7200"/>
              <a:buFont typeface="Montserrat"/>
              <a:buNone/>
              <a:defRPr b="1" sz="7200">
                <a:latin typeface="Montserrat"/>
                <a:ea typeface="Montserrat"/>
                <a:cs typeface="Montserrat"/>
                <a:sym typeface="Montserrat"/>
              </a:defRPr>
            </a:lvl9pPr>
          </a:lstStyle>
          <a:p/>
        </p:txBody>
      </p:sp>
      <p:sp>
        <p:nvSpPr>
          <p:cNvPr id="358" name="Google Shape;358;g3111015af4a_0_508"/>
          <p:cNvSpPr txBox="1"/>
          <p:nvPr>
            <p:ph idx="1" type="subTitle"/>
          </p:nvPr>
        </p:nvSpPr>
        <p:spPr>
          <a:xfrm>
            <a:off x="1009075" y="5451825"/>
            <a:ext cx="13132200" cy="519000"/>
          </a:xfrm>
          <a:prstGeom prst="rect">
            <a:avLst/>
          </a:prstGeom>
          <a:noFill/>
          <a:ln>
            <a:noFill/>
          </a:ln>
        </p:spPr>
        <p:txBody>
          <a:bodyPr anchorCtr="0" anchor="t" bIns="91450" lIns="91450" spcFirstLastPara="1" rIns="91450" wrap="square" tIns="91450">
            <a:noAutofit/>
          </a:bodyPr>
          <a:lstStyle>
            <a:lvl1pPr lvl="0">
              <a:spcBef>
                <a:spcPts val="0"/>
              </a:spcBef>
              <a:spcAft>
                <a:spcPts val="0"/>
              </a:spcAft>
              <a:buSzPts val="3200"/>
              <a:buFont typeface="Lora"/>
              <a:buNone/>
              <a:defRPr sz="3200">
                <a:latin typeface="Lora"/>
                <a:ea typeface="Lora"/>
                <a:cs typeface="Lora"/>
                <a:sym typeface="Lora"/>
              </a:defRPr>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page">
  <p:cSld name="CUSTOM_4_1">
    <p:spTree>
      <p:nvGrpSpPr>
        <p:cNvPr id="359" name="Shape 359"/>
        <p:cNvGrpSpPr/>
        <p:nvPr/>
      </p:nvGrpSpPr>
      <p:grpSpPr>
        <a:xfrm>
          <a:off x="0" y="0"/>
          <a:ext cx="0" cy="0"/>
          <a:chOff x="0" y="0"/>
          <a:chExt cx="0" cy="0"/>
        </a:xfrm>
      </p:grpSpPr>
      <p:cxnSp>
        <p:nvCxnSpPr>
          <p:cNvPr id="360" name="Google Shape;360;g3111015af4a_0_669"/>
          <p:cNvCxnSpPr/>
          <p:nvPr/>
        </p:nvCxnSpPr>
        <p:spPr>
          <a:xfrm>
            <a:off x="759170" y="1193800"/>
            <a:ext cx="16720800" cy="0"/>
          </a:xfrm>
          <a:prstGeom prst="straightConnector1">
            <a:avLst/>
          </a:prstGeom>
          <a:noFill/>
          <a:ln cap="flat" cmpd="sng" w="28575">
            <a:solidFill>
              <a:srgbClr val="091F2F"/>
            </a:solidFill>
            <a:prstDash val="solid"/>
            <a:round/>
            <a:headEnd len="med" w="med" type="none"/>
            <a:tailEnd len="med" w="med" type="none"/>
          </a:ln>
        </p:spPr>
      </p:cxnSp>
      <p:sp>
        <p:nvSpPr>
          <p:cNvPr id="361" name="Google Shape;361;g3111015af4a_0_669"/>
          <p:cNvSpPr txBox="1"/>
          <p:nvPr>
            <p:ph type="title"/>
          </p:nvPr>
        </p:nvSpPr>
        <p:spPr>
          <a:xfrm>
            <a:off x="608902" y="314452"/>
            <a:ext cx="7282200" cy="877200"/>
          </a:xfrm>
          <a:prstGeom prst="rect">
            <a:avLst/>
          </a:prstGeom>
          <a:noFill/>
          <a:ln>
            <a:noFill/>
          </a:ln>
        </p:spPr>
        <p:txBody>
          <a:bodyPr anchorCtr="0" anchor="ctr" bIns="182850" lIns="182850" spcFirstLastPara="1" rIns="182850" wrap="square" tIns="182850">
            <a:noAutofit/>
          </a:bodyPr>
          <a:lstStyle>
            <a:lvl1pPr lvl="0">
              <a:spcBef>
                <a:spcPts val="0"/>
              </a:spcBef>
              <a:spcAft>
                <a:spcPts val="0"/>
              </a:spcAft>
              <a:buNone/>
              <a:defRPr b="1" sz="3600">
                <a:solidFill>
                  <a:srgbClr val="091F2F"/>
                </a:solidFill>
                <a:latin typeface="Montserrat"/>
                <a:ea typeface="Montserrat"/>
                <a:cs typeface="Montserrat"/>
                <a:sym typeface="Montserrat"/>
              </a:defRPr>
            </a:lvl1pPr>
            <a:lvl2pPr lvl="1">
              <a:spcBef>
                <a:spcPts val="0"/>
              </a:spcBef>
              <a:spcAft>
                <a:spcPts val="0"/>
              </a:spcAft>
              <a:buNone/>
              <a:defRPr sz="2800"/>
            </a:lvl2pPr>
            <a:lvl3pPr lvl="2">
              <a:spcBef>
                <a:spcPts val="0"/>
              </a:spcBef>
              <a:spcAft>
                <a:spcPts val="0"/>
              </a:spcAft>
              <a:buNone/>
              <a:defRPr sz="2800"/>
            </a:lvl3pPr>
            <a:lvl4pPr lvl="3">
              <a:spcBef>
                <a:spcPts val="0"/>
              </a:spcBef>
              <a:spcAft>
                <a:spcPts val="0"/>
              </a:spcAft>
              <a:buNone/>
              <a:defRPr sz="2800"/>
            </a:lvl4pPr>
            <a:lvl5pPr lvl="4">
              <a:spcBef>
                <a:spcPts val="0"/>
              </a:spcBef>
              <a:spcAft>
                <a:spcPts val="0"/>
              </a:spcAft>
              <a:buNone/>
              <a:defRPr sz="2800"/>
            </a:lvl5pPr>
            <a:lvl6pPr lvl="5">
              <a:spcBef>
                <a:spcPts val="0"/>
              </a:spcBef>
              <a:spcAft>
                <a:spcPts val="0"/>
              </a:spcAft>
              <a:buNone/>
              <a:defRPr sz="2800"/>
            </a:lvl6pPr>
            <a:lvl7pPr lvl="6">
              <a:spcBef>
                <a:spcPts val="0"/>
              </a:spcBef>
              <a:spcAft>
                <a:spcPts val="0"/>
              </a:spcAft>
              <a:buNone/>
              <a:defRPr sz="2800"/>
            </a:lvl7pPr>
            <a:lvl8pPr lvl="7">
              <a:spcBef>
                <a:spcPts val="0"/>
              </a:spcBef>
              <a:spcAft>
                <a:spcPts val="0"/>
              </a:spcAft>
              <a:buNone/>
              <a:defRPr sz="2800"/>
            </a:lvl8pPr>
            <a:lvl9pPr lvl="8">
              <a:spcBef>
                <a:spcPts val="0"/>
              </a:spcBef>
              <a:spcAft>
                <a:spcPts val="0"/>
              </a:spcAft>
              <a:buNone/>
              <a:defRPr sz="2800"/>
            </a:lvl9pPr>
          </a:lstStyle>
          <a:p/>
        </p:txBody>
      </p:sp>
      <p:sp>
        <p:nvSpPr>
          <p:cNvPr id="362" name="Google Shape;362;g3111015af4a_0_669"/>
          <p:cNvSpPr txBox="1"/>
          <p:nvPr>
            <p:ph idx="2" type="title"/>
          </p:nvPr>
        </p:nvSpPr>
        <p:spPr>
          <a:xfrm>
            <a:off x="623400" y="1596613"/>
            <a:ext cx="8760600" cy="3628200"/>
          </a:xfrm>
          <a:prstGeom prst="rect">
            <a:avLst/>
          </a:prstGeom>
          <a:noFill/>
          <a:ln>
            <a:noFill/>
          </a:ln>
        </p:spPr>
        <p:txBody>
          <a:bodyPr anchorCtr="0" anchor="ctr" bIns="182850" lIns="182850" spcFirstLastPara="1" rIns="182850" wrap="square" tIns="182850">
            <a:noAutofit/>
          </a:bodyPr>
          <a:lstStyle>
            <a:lvl1pPr lvl="0">
              <a:spcBef>
                <a:spcPts val="0"/>
              </a:spcBef>
              <a:spcAft>
                <a:spcPts val="0"/>
              </a:spcAft>
              <a:buNone/>
              <a:defRPr b="1" sz="7200">
                <a:solidFill>
                  <a:srgbClr val="091F2F"/>
                </a:solidFill>
                <a:latin typeface="Montserrat"/>
                <a:ea typeface="Montserrat"/>
                <a:cs typeface="Montserrat"/>
                <a:sym typeface="Montserrat"/>
              </a:defRPr>
            </a:lvl1pPr>
            <a:lvl2pPr lvl="1">
              <a:spcBef>
                <a:spcPts val="0"/>
              </a:spcBef>
              <a:spcAft>
                <a:spcPts val="0"/>
              </a:spcAft>
              <a:buNone/>
              <a:defRPr sz="2800">
                <a:solidFill>
                  <a:srgbClr val="091F2F"/>
                </a:solidFill>
              </a:defRPr>
            </a:lvl2pPr>
            <a:lvl3pPr lvl="2">
              <a:spcBef>
                <a:spcPts val="0"/>
              </a:spcBef>
              <a:spcAft>
                <a:spcPts val="0"/>
              </a:spcAft>
              <a:buNone/>
              <a:defRPr sz="2800">
                <a:solidFill>
                  <a:srgbClr val="091F2F"/>
                </a:solidFill>
              </a:defRPr>
            </a:lvl3pPr>
            <a:lvl4pPr lvl="3">
              <a:spcBef>
                <a:spcPts val="0"/>
              </a:spcBef>
              <a:spcAft>
                <a:spcPts val="0"/>
              </a:spcAft>
              <a:buNone/>
              <a:defRPr sz="2800">
                <a:solidFill>
                  <a:srgbClr val="091F2F"/>
                </a:solidFill>
              </a:defRPr>
            </a:lvl4pPr>
            <a:lvl5pPr lvl="4">
              <a:spcBef>
                <a:spcPts val="0"/>
              </a:spcBef>
              <a:spcAft>
                <a:spcPts val="0"/>
              </a:spcAft>
              <a:buNone/>
              <a:defRPr sz="2800">
                <a:solidFill>
                  <a:srgbClr val="091F2F"/>
                </a:solidFill>
              </a:defRPr>
            </a:lvl5pPr>
            <a:lvl6pPr lvl="5">
              <a:spcBef>
                <a:spcPts val="0"/>
              </a:spcBef>
              <a:spcAft>
                <a:spcPts val="0"/>
              </a:spcAft>
              <a:buNone/>
              <a:defRPr sz="2800">
                <a:solidFill>
                  <a:srgbClr val="091F2F"/>
                </a:solidFill>
              </a:defRPr>
            </a:lvl6pPr>
            <a:lvl7pPr lvl="6">
              <a:spcBef>
                <a:spcPts val="0"/>
              </a:spcBef>
              <a:spcAft>
                <a:spcPts val="0"/>
              </a:spcAft>
              <a:buNone/>
              <a:defRPr sz="2800">
                <a:solidFill>
                  <a:srgbClr val="091F2F"/>
                </a:solidFill>
              </a:defRPr>
            </a:lvl7pPr>
            <a:lvl8pPr lvl="7">
              <a:spcBef>
                <a:spcPts val="0"/>
              </a:spcBef>
              <a:spcAft>
                <a:spcPts val="0"/>
              </a:spcAft>
              <a:buNone/>
              <a:defRPr sz="2800">
                <a:solidFill>
                  <a:srgbClr val="091F2F"/>
                </a:solidFill>
              </a:defRPr>
            </a:lvl8pPr>
            <a:lvl9pPr lvl="8">
              <a:spcBef>
                <a:spcPts val="0"/>
              </a:spcBef>
              <a:spcAft>
                <a:spcPts val="0"/>
              </a:spcAft>
              <a:buNone/>
              <a:defRPr sz="2800">
                <a:solidFill>
                  <a:srgbClr val="091F2F"/>
                </a:solidFill>
              </a:defRPr>
            </a:lvl9pPr>
          </a:lstStyle>
          <a:p/>
        </p:txBody>
      </p:sp>
      <p:sp>
        <p:nvSpPr>
          <p:cNvPr id="363" name="Google Shape;363;g3111015af4a_0_669"/>
          <p:cNvSpPr txBox="1"/>
          <p:nvPr>
            <p:ph idx="3" type="title"/>
          </p:nvPr>
        </p:nvSpPr>
        <p:spPr>
          <a:xfrm>
            <a:off x="687988" y="3540946"/>
            <a:ext cx="7851000" cy="1145400"/>
          </a:xfrm>
          <a:prstGeom prst="rect">
            <a:avLst/>
          </a:prstGeom>
          <a:noFill/>
          <a:ln>
            <a:noFill/>
          </a:ln>
        </p:spPr>
        <p:txBody>
          <a:bodyPr anchorCtr="0" anchor="ctr" bIns="182850" lIns="182850" spcFirstLastPara="1" rIns="182850" wrap="square" tIns="182850">
            <a:noAutofit/>
          </a:bodyPr>
          <a:lstStyle>
            <a:lvl1pPr lvl="0">
              <a:spcBef>
                <a:spcPts val="0"/>
              </a:spcBef>
              <a:spcAft>
                <a:spcPts val="0"/>
              </a:spcAft>
              <a:buNone/>
              <a:defRPr i="1" sz="2800">
                <a:solidFill>
                  <a:srgbClr val="091F2F"/>
                </a:solidFill>
                <a:latin typeface="Lora"/>
                <a:ea typeface="Lora"/>
                <a:cs typeface="Lora"/>
                <a:sym typeface="Lora"/>
              </a:defRPr>
            </a:lvl1pPr>
            <a:lvl2pPr lvl="1">
              <a:spcBef>
                <a:spcPts val="0"/>
              </a:spcBef>
              <a:spcAft>
                <a:spcPts val="0"/>
              </a:spcAft>
              <a:buNone/>
              <a:defRPr sz="2800">
                <a:solidFill>
                  <a:srgbClr val="091F2F"/>
                </a:solidFill>
              </a:defRPr>
            </a:lvl2pPr>
            <a:lvl3pPr lvl="2">
              <a:spcBef>
                <a:spcPts val="0"/>
              </a:spcBef>
              <a:spcAft>
                <a:spcPts val="0"/>
              </a:spcAft>
              <a:buNone/>
              <a:defRPr sz="2800">
                <a:solidFill>
                  <a:srgbClr val="091F2F"/>
                </a:solidFill>
              </a:defRPr>
            </a:lvl3pPr>
            <a:lvl4pPr lvl="3">
              <a:spcBef>
                <a:spcPts val="0"/>
              </a:spcBef>
              <a:spcAft>
                <a:spcPts val="0"/>
              </a:spcAft>
              <a:buNone/>
              <a:defRPr sz="2800">
                <a:solidFill>
                  <a:srgbClr val="091F2F"/>
                </a:solidFill>
              </a:defRPr>
            </a:lvl4pPr>
            <a:lvl5pPr lvl="4">
              <a:spcBef>
                <a:spcPts val="0"/>
              </a:spcBef>
              <a:spcAft>
                <a:spcPts val="0"/>
              </a:spcAft>
              <a:buNone/>
              <a:defRPr sz="2800">
                <a:solidFill>
                  <a:srgbClr val="091F2F"/>
                </a:solidFill>
              </a:defRPr>
            </a:lvl5pPr>
            <a:lvl6pPr lvl="5">
              <a:spcBef>
                <a:spcPts val="0"/>
              </a:spcBef>
              <a:spcAft>
                <a:spcPts val="0"/>
              </a:spcAft>
              <a:buNone/>
              <a:defRPr sz="2800">
                <a:solidFill>
                  <a:srgbClr val="091F2F"/>
                </a:solidFill>
              </a:defRPr>
            </a:lvl6pPr>
            <a:lvl7pPr lvl="6">
              <a:spcBef>
                <a:spcPts val="0"/>
              </a:spcBef>
              <a:spcAft>
                <a:spcPts val="0"/>
              </a:spcAft>
              <a:buNone/>
              <a:defRPr sz="2800">
                <a:solidFill>
                  <a:srgbClr val="091F2F"/>
                </a:solidFill>
              </a:defRPr>
            </a:lvl7pPr>
            <a:lvl8pPr lvl="7">
              <a:spcBef>
                <a:spcPts val="0"/>
              </a:spcBef>
              <a:spcAft>
                <a:spcPts val="0"/>
              </a:spcAft>
              <a:buNone/>
              <a:defRPr sz="2800">
                <a:solidFill>
                  <a:srgbClr val="091F2F"/>
                </a:solidFill>
              </a:defRPr>
            </a:lvl8pPr>
            <a:lvl9pPr lvl="8">
              <a:spcBef>
                <a:spcPts val="0"/>
              </a:spcBef>
              <a:spcAft>
                <a:spcPts val="0"/>
              </a:spcAft>
              <a:buNone/>
              <a:defRPr sz="2800">
                <a:solidFill>
                  <a:srgbClr val="091F2F"/>
                </a:solidFill>
              </a:defRPr>
            </a:lvl9pPr>
          </a:lstStyle>
          <a:p/>
        </p:txBody>
      </p:sp>
      <p:sp>
        <p:nvSpPr>
          <p:cNvPr id="364" name="Google Shape;364;g3111015af4a_0_669"/>
          <p:cNvSpPr txBox="1"/>
          <p:nvPr>
            <p:ph idx="12" type="sldNum"/>
          </p:nvPr>
        </p:nvSpPr>
        <p:spPr>
          <a:xfrm>
            <a:off x="17113568" y="9499702"/>
            <a:ext cx="1097400" cy="787200"/>
          </a:xfrm>
          <a:prstGeom prst="rect">
            <a:avLst/>
          </a:prstGeom>
          <a:noFill/>
          <a:ln>
            <a:noFill/>
          </a:ln>
        </p:spPr>
        <p:txBody>
          <a:bodyPr anchorCtr="0" anchor="t" bIns="182850" lIns="182850" spcFirstLastPara="1" rIns="182850" wrap="square" tIns="182850">
            <a:noAutofit/>
          </a:bodyPr>
          <a:lstStyle>
            <a:lvl1pPr lvl="0">
              <a:buNone/>
              <a:defRPr sz="2600">
                <a:solidFill>
                  <a:srgbClr val="091F2F"/>
                </a:solidFill>
                <a:latin typeface="Montserrat"/>
                <a:ea typeface="Montserrat"/>
                <a:cs typeface="Montserrat"/>
                <a:sym typeface="Montserrat"/>
              </a:defRPr>
            </a:lvl1pPr>
            <a:lvl2pPr lvl="1">
              <a:buNone/>
              <a:defRPr sz="2600">
                <a:solidFill>
                  <a:srgbClr val="091F2F"/>
                </a:solidFill>
                <a:latin typeface="Montserrat"/>
                <a:ea typeface="Montserrat"/>
                <a:cs typeface="Montserrat"/>
                <a:sym typeface="Montserrat"/>
              </a:defRPr>
            </a:lvl2pPr>
            <a:lvl3pPr lvl="2">
              <a:buNone/>
              <a:defRPr sz="2600">
                <a:solidFill>
                  <a:srgbClr val="091F2F"/>
                </a:solidFill>
                <a:latin typeface="Montserrat"/>
                <a:ea typeface="Montserrat"/>
                <a:cs typeface="Montserrat"/>
                <a:sym typeface="Montserrat"/>
              </a:defRPr>
            </a:lvl3pPr>
            <a:lvl4pPr lvl="3">
              <a:buNone/>
              <a:defRPr sz="2600">
                <a:solidFill>
                  <a:srgbClr val="091F2F"/>
                </a:solidFill>
                <a:latin typeface="Montserrat"/>
                <a:ea typeface="Montserrat"/>
                <a:cs typeface="Montserrat"/>
                <a:sym typeface="Montserrat"/>
              </a:defRPr>
            </a:lvl4pPr>
            <a:lvl5pPr lvl="4">
              <a:buNone/>
              <a:defRPr sz="2600">
                <a:solidFill>
                  <a:srgbClr val="091F2F"/>
                </a:solidFill>
                <a:latin typeface="Montserrat"/>
                <a:ea typeface="Montserrat"/>
                <a:cs typeface="Montserrat"/>
                <a:sym typeface="Montserrat"/>
              </a:defRPr>
            </a:lvl5pPr>
            <a:lvl6pPr lvl="5">
              <a:buNone/>
              <a:defRPr sz="2600">
                <a:solidFill>
                  <a:srgbClr val="091F2F"/>
                </a:solidFill>
                <a:latin typeface="Montserrat"/>
                <a:ea typeface="Montserrat"/>
                <a:cs typeface="Montserrat"/>
                <a:sym typeface="Montserrat"/>
              </a:defRPr>
            </a:lvl6pPr>
            <a:lvl7pPr lvl="6">
              <a:buNone/>
              <a:defRPr sz="2600">
                <a:solidFill>
                  <a:srgbClr val="091F2F"/>
                </a:solidFill>
                <a:latin typeface="Montserrat"/>
                <a:ea typeface="Montserrat"/>
                <a:cs typeface="Montserrat"/>
                <a:sym typeface="Montserrat"/>
              </a:defRPr>
            </a:lvl7pPr>
            <a:lvl8pPr lvl="7">
              <a:buNone/>
              <a:defRPr sz="2600">
                <a:solidFill>
                  <a:srgbClr val="091F2F"/>
                </a:solidFill>
                <a:latin typeface="Montserrat"/>
                <a:ea typeface="Montserrat"/>
                <a:cs typeface="Montserrat"/>
                <a:sym typeface="Montserrat"/>
              </a:defRPr>
            </a:lvl8pPr>
            <a:lvl9pPr lvl="8">
              <a:buNone/>
              <a:defRPr sz="2600">
                <a:solidFill>
                  <a:srgbClr val="091F2F"/>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Text" type="tx">
  <p:cSld name="TITLE_AND_BODY">
    <p:spTree>
      <p:nvGrpSpPr>
        <p:cNvPr id="365" name="Shape 365"/>
        <p:cNvGrpSpPr/>
        <p:nvPr/>
      </p:nvGrpSpPr>
      <p:grpSpPr>
        <a:xfrm>
          <a:off x="0" y="0"/>
          <a:ext cx="0" cy="0"/>
          <a:chOff x="0" y="0"/>
          <a:chExt cx="0" cy="0"/>
        </a:xfrm>
      </p:grpSpPr>
      <p:cxnSp>
        <p:nvCxnSpPr>
          <p:cNvPr id="366" name="Google Shape;366;g3111015af4a_0_825"/>
          <p:cNvCxnSpPr/>
          <p:nvPr/>
        </p:nvCxnSpPr>
        <p:spPr>
          <a:xfrm>
            <a:off x="759170" y="1193800"/>
            <a:ext cx="16720800" cy="0"/>
          </a:xfrm>
          <a:prstGeom prst="straightConnector1">
            <a:avLst/>
          </a:prstGeom>
          <a:noFill/>
          <a:ln cap="flat" cmpd="sng" w="28575">
            <a:solidFill>
              <a:srgbClr val="091F2F"/>
            </a:solidFill>
            <a:prstDash val="solid"/>
            <a:round/>
            <a:headEnd len="med" w="med" type="none"/>
            <a:tailEnd len="med" w="med" type="none"/>
          </a:ln>
        </p:spPr>
      </p:cxnSp>
      <p:sp>
        <p:nvSpPr>
          <p:cNvPr id="367" name="Google Shape;367;g3111015af4a_0_825"/>
          <p:cNvSpPr txBox="1"/>
          <p:nvPr>
            <p:ph type="title"/>
          </p:nvPr>
        </p:nvSpPr>
        <p:spPr>
          <a:xfrm>
            <a:off x="608902" y="314452"/>
            <a:ext cx="7282200" cy="877200"/>
          </a:xfrm>
          <a:prstGeom prst="rect">
            <a:avLst/>
          </a:prstGeom>
          <a:noFill/>
          <a:ln>
            <a:noFill/>
          </a:ln>
        </p:spPr>
        <p:txBody>
          <a:bodyPr anchorCtr="0" anchor="ctr" bIns="182850" lIns="182850" spcFirstLastPara="1" rIns="182850" wrap="square" tIns="182850">
            <a:noAutofit/>
          </a:bodyPr>
          <a:lstStyle>
            <a:lvl1pPr lvl="0">
              <a:spcBef>
                <a:spcPts val="0"/>
              </a:spcBef>
              <a:spcAft>
                <a:spcPts val="0"/>
              </a:spcAft>
              <a:buNone/>
              <a:defRPr b="1" sz="3600">
                <a:solidFill>
                  <a:srgbClr val="091F2F"/>
                </a:solidFill>
                <a:latin typeface="Montserrat"/>
                <a:ea typeface="Montserrat"/>
                <a:cs typeface="Montserrat"/>
                <a:sym typeface="Montserrat"/>
              </a:defRPr>
            </a:lvl1pPr>
            <a:lvl2pPr lvl="1">
              <a:spcBef>
                <a:spcPts val="0"/>
              </a:spcBef>
              <a:spcAft>
                <a:spcPts val="0"/>
              </a:spcAft>
              <a:buNone/>
              <a:defRPr sz="2800"/>
            </a:lvl2pPr>
            <a:lvl3pPr lvl="2">
              <a:spcBef>
                <a:spcPts val="0"/>
              </a:spcBef>
              <a:spcAft>
                <a:spcPts val="0"/>
              </a:spcAft>
              <a:buNone/>
              <a:defRPr sz="2800"/>
            </a:lvl3pPr>
            <a:lvl4pPr lvl="3">
              <a:spcBef>
                <a:spcPts val="0"/>
              </a:spcBef>
              <a:spcAft>
                <a:spcPts val="0"/>
              </a:spcAft>
              <a:buNone/>
              <a:defRPr sz="2800"/>
            </a:lvl4pPr>
            <a:lvl5pPr lvl="4">
              <a:spcBef>
                <a:spcPts val="0"/>
              </a:spcBef>
              <a:spcAft>
                <a:spcPts val="0"/>
              </a:spcAft>
              <a:buNone/>
              <a:defRPr sz="2800"/>
            </a:lvl5pPr>
            <a:lvl6pPr lvl="5">
              <a:spcBef>
                <a:spcPts val="0"/>
              </a:spcBef>
              <a:spcAft>
                <a:spcPts val="0"/>
              </a:spcAft>
              <a:buNone/>
              <a:defRPr sz="2800"/>
            </a:lvl6pPr>
            <a:lvl7pPr lvl="6">
              <a:spcBef>
                <a:spcPts val="0"/>
              </a:spcBef>
              <a:spcAft>
                <a:spcPts val="0"/>
              </a:spcAft>
              <a:buNone/>
              <a:defRPr sz="2800"/>
            </a:lvl7pPr>
            <a:lvl8pPr lvl="7">
              <a:spcBef>
                <a:spcPts val="0"/>
              </a:spcBef>
              <a:spcAft>
                <a:spcPts val="0"/>
              </a:spcAft>
              <a:buNone/>
              <a:defRPr sz="2800"/>
            </a:lvl8pPr>
            <a:lvl9pPr lvl="8">
              <a:spcBef>
                <a:spcPts val="0"/>
              </a:spcBef>
              <a:spcAft>
                <a:spcPts val="0"/>
              </a:spcAft>
              <a:buNone/>
              <a:defRPr sz="2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4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4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4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4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4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4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9"/>
          <p:cNvSpPr/>
          <p:nvPr>
            <p:ph idx="2" type="pic"/>
          </p:nvPr>
        </p:nvSpPr>
        <p:spPr>
          <a:xfrm>
            <a:off x="1792288" y="612775"/>
            <a:ext cx="5486400" cy="4114800"/>
          </a:xfrm>
          <a:prstGeom prst="rect">
            <a:avLst/>
          </a:prstGeom>
          <a:noFill/>
          <a:ln>
            <a:noFill/>
          </a:ln>
        </p:spPr>
      </p:sp>
      <p:sp>
        <p:nvSpPr>
          <p:cNvPr id="68" name="Google Shape;68;p4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4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1.xml"/><Relationship Id="rId10" Type="http://schemas.openxmlformats.org/officeDocument/2006/relationships/slideLayout" Target="../slideLayouts/slideLayout25.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5.xml"/><Relationship Id="rId11" Type="http://schemas.openxmlformats.org/officeDocument/2006/relationships/slideLayout" Target="../slideLayouts/slideLayout36.xml"/><Relationship Id="rId22" Type="http://schemas.openxmlformats.org/officeDocument/2006/relationships/slideLayout" Target="../slideLayouts/slideLayout47.xml"/><Relationship Id="rId10" Type="http://schemas.openxmlformats.org/officeDocument/2006/relationships/slideLayout" Target="../slideLayouts/slideLayout35.xml"/><Relationship Id="rId21" Type="http://schemas.openxmlformats.org/officeDocument/2006/relationships/slideLayout" Target="../slideLayouts/slideLayout46.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23" Type="http://schemas.openxmlformats.org/officeDocument/2006/relationships/theme" Target="../theme/theme5.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7" Type="http://schemas.openxmlformats.org/officeDocument/2006/relationships/slideLayout" Target="../slideLayouts/slideLayout42.xml"/><Relationship Id="rId16" Type="http://schemas.openxmlformats.org/officeDocument/2006/relationships/slideLayout" Target="../slideLayouts/slideLayout41.xml"/><Relationship Id="rId5" Type="http://schemas.openxmlformats.org/officeDocument/2006/relationships/slideLayout" Target="../slideLayouts/slideLayout30.xml"/><Relationship Id="rId19" Type="http://schemas.openxmlformats.org/officeDocument/2006/relationships/slideLayout" Target="../slideLayouts/slideLayout44.xml"/><Relationship Id="rId6" Type="http://schemas.openxmlformats.org/officeDocument/2006/relationships/slideLayout" Target="../slideLayouts/slideLayout31.xml"/><Relationship Id="rId18" Type="http://schemas.openxmlformats.org/officeDocument/2006/relationships/slideLayout" Target="../slideLayouts/slideLayout43.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8.xml"/><Relationship Id="rId10" Type="http://schemas.openxmlformats.org/officeDocument/2006/relationships/slideLayout" Target="../slideLayouts/slideLayout57.xml"/><Relationship Id="rId13" Type="http://schemas.openxmlformats.org/officeDocument/2006/relationships/theme" Target="../theme/theme2.xml"/><Relationship Id="rId12" Type="http://schemas.openxmlformats.org/officeDocument/2006/relationships/slideLayout" Target="../slideLayouts/slideLayout59.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 name="Shape 10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7" name="Shape 17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8" name="Shape 288"/>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3.png"/><Relationship Id="rId4" Type="http://schemas.openxmlformats.org/officeDocument/2006/relationships/image" Target="../media/image25.png"/><Relationship Id="rId5" Type="http://schemas.openxmlformats.org/officeDocument/2006/relationships/image" Target="../media/image1.png"/><Relationship Id="rId6"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25.png"/><Relationship Id="rId5" Type="http://schemas.openxmlformats.org/officeDocument/2006/relationships/image" Target="../media/image1.png"/><Relationship Id="rId6"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 Id="rId3" Type="http://schemas.openxmlformats.org/officeDocument/2006/relationships/image" Target="../media/image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25.png"/><Relationship Id="rId5" Type="http://schemas.openxmlformats.org/officeDocument/2006/relationships/image" Target="../media/image1.png"/><Relationship Id="rId6"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50.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52.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25.png"/><Relationship Id="rId5" Type="http://schemas.openxmlformats.org/officeDocument/2006/relationships/image" Target="../media/image1.png"/><Relationship Id="rId6"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hyperlink" Target="https://www.bostonplans.org/projects/improving-development-review-process-article-80"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25.png"/><Relationship Id="rId5" Type="http://schemas.openxmlformats.org/officeDocument/2006/relationships/image" Target="../media/image1.png"/><Relationship Id="rId6" Type="http://schemas.openxmlformats.org/officeDocument/2006/relationships/image" Target="../media/image28.png"/></Relationships>
</file>

<file path=ppt/slides/_rels/slide24.xml.rels><?xml version="1.0" encoding="UTF-8" standalone="yes"?><Relationships xmlns="http://schemas.openxmlformats.org/package/2006/relationships"><Relationship Id="rId10"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png"/><Relationship Id="rId4" Type="http://schemas.openxmlformats.org/officeDocument/2006/relationships/hyperlink" Target="https://www.bostonplans.org/planning/planning-initiatives/roslindale-square" TargetMode="External"/><Relationship Id="rId9" Type="http://schemas.openxmlformats.org/officeDocument/2006/relationships/image" Target="../media/image36.png"/><Relationship Id="rId5" Type="http://schemas.openxmlformats.org/officeDocument/2006/relationships/hyperlink" Target="https://www.bostonplans.org/planning/planning-initiatives/cleary-square" TargetMode="External"/><Relationship Id="rId6" Type="http://schemas.openxmlformats.org/officeDocument/2006/relationships/hyperlink" Target="http://www.bostonplans.org/planning/planning-initiatives/codman-square" TargetMode="External"/><Relationship Id="rId7" Type="http://schemas.openxmlformats.org/officeDocument/2006/relationships/hyperlink" Target="https://www.bostonplans.org/planning/planning-initiatives/fields-corner" TargetMode="External"/><Relationship Id="rId8" Type="http://schemas.openxmlformats.org/officeDocument/2006/relationships/hyperlink" Target="https://www.bostonplans.org/planning-zoning/planning-initiatives/squares-streets#abou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3.png"/><Relationship Id="rId4" Type="http://schemas.openxmlformats.org/officeDocument/2006/relationships/image" Target="../media/image39.png"/><Relationship Id="rId5" Type="http://schemas.openxmlformats.org/officeDocument/2006/relationships/image" Target="../media/image38.png"/><Relationship Id="rId6" Type="http://schemas.openxmlformats.org/officeDocument/2006/relationships/hyperlink" Target="http://www.bostonplans.org/urban-design/urban-design-initiatives/boston-design-vision"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25.png"/><Relationship Id="rId5" Type="http://schemas.openxmlformats.org/officeDocument/2006/relationships/image" Target="../media/image1.png"/><Relationship Id="rId6"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7.xml"/><Relationship Id="rId3" Type="http://schemas.openxmlformats.org/officeDocument/2006/relationships/image" Target="../media/image41.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8.xml"/><Relationship Id="rId3"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png"/><Relationship Id="rId4" Type="http://schemas.openxmlformats.org/officeDocument/2006/relationships/image" Target="../media/image44.png"/><Relationship Id="rId5" Type="http://schemas.openxmlformats.org/officeDocument/2006/relationships/image" Target="../media/image1.png"/><Relationship Id="rId6"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27.png"/><Relationship Id="rId5" Type="http://schemas.openxmlformats.org/officeDocument/2006/relationships/image" Target="../media/image26.png"/><Relationship Id="rId6" Type="http://schemas.openxmlformats.org/officeDocument/2006/relationships/image" Target="../media/image31.png"/><Relationship Id="rId7"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375" name="Shape 375"/>
        <p:cNvGrpSpPr/>
        <p:nvPr/>
      </p:nvGrpSpPr>
      <p:grpSpPr>
        <a:xfrm>
          <a:off x="0" y="0"/>
          <a:ext cx="0" cy="0"/>
          <a:chOff x="0" y="0"/>
          <a:chExt cx="0" cy="0"/>
        </a:xfrm>
      </p:grpSpPr>
      <p:pic>
        <p:nvPicPr>
          <p:cNvPr id="376" name="Google Shape;376;p2"/>
          <p:cNvPicPr preferRelativeResize="0"/>
          <p:nvPr/>
        </p:nvPicPr>
        <p:blipFill rotWithShape="1">
          <a:blip r:embed="rId3">
            <a:alphaModFix amt="36000"/>
          </a:blip>
          <a:srcRect b="0" l="0" r="0" t="0"/>
          <a:stretch/>
        </p:blipFill>
        <p:spPr>
          <a:xfrm>
            <a:off x="0" y="0"/>
            <a:ext cx="18288000" cy="10287000"/>
          </a:xfrm>
          <a:prstGeom prst="rect">
            <a:avLst/>
          </a:prstGeom>
          <a:noFill/>
          <a:ln>
            <a:noFill/>
          </a:ln>
        </p:spPr>
      </p:pic>
      <p:sp>
        <p:nvSpPr>
          <p:cNvPr id="377" name="Google Shape;377;p2"/>
          <p:cNvSpPr/>
          <p:nvPr/>
        </p:nvSpPr>
        <p:spPr>
          <a:xfrm>
            <a:off x="15837951" y="3739684"/>
            <a:ext cx="2459394" cy="2807977"/>
          </a:xfrm>
          <a:custGeom>
            <a:rect b="b" l="l" r="r" t="t"/>
            <a:pathLst>
              <a:path extrusionOk="0" h="2807977" w="2459394">
                <a:moveTo>
                  <a:pt x="0" y="0"/>
                </a:moveTo>
                <a:lnTo>
                  <a:pt x="2459394" y="0"/>
                </a:lnTo>
                <a:lnTo>
                  <a:pt x="2459394" y="2807977"/>
                </a:lnTo>
                <a:lnTo>
                  <a:pt x="0" y="2807977"/>
                </a:lnTo>
                <a:lnTo>
                  <a:pt x="0" y="0"/>
                </a:lnTo>
                <a:close/>
              </a:path>
            </a:pathLst>
          </a:custGeom>
          <a:blipFill rotWithShape="1">
            <a:blip r:embed="rId4">
              <a:alphaModFix/>
            </a:blip>
            <a:stretch>
              <a:fillRect b="0" l="0" r="0" t="0"/>
            </a:stretch>
          </a:blipFill>
          <a:ln>
            <a:noFill/>
          </a:ln>
        </p:spPr>
      </p:sp>
      <p:sp>
        <p:nvSpPr>
          <p:cNvPr id="378" name="Google Shape;378;p2"/>
          <p:cNvSpPr/>
          <p:nvPr/>
        </p:nvSpPr>
        <p:spPr>
          <a:xfrm>
            <a:off x="1028700" y="9258300"/>
            <a:ext cx="3042773" cy="830225"/>
          </a:xfrm>
          <a:custGeom>
            <a:rect b="b" l="l" r="r" t="t"/>
            <a:pathLst>
              <a:path extrusionOk="0" h="830225" w="3042773">
                <a:moveTo>
                  <a:pt x="0" y="0"/>
                </a:moveTo>
                <a:lnTo>
                  <a:pt x="3042773" y="0"/>
                </a:lnTo>
                <a:lnTo>
                  <a:pt x="3042773" y="830225"/>
                </a:lnTo>
                <a:lnTo>
                  <a:pt x="0" y="830225"/>
                </a:lnTo>
                <a:lnTo>
                  <a:pt x="0" y="0"/>
                </a:lnTo>
                <a:close/>
              </a:path>
            </a:pathLst>
          </a:custGeom>
          <a:blipFill rotWithShape="1">
            <a:blip r:embed="rId5">
              <a:alphaModFix/>
            </a:blip>
            <a:stretch>
              <a:fillRect b="0" l="0" r="0" t="0"/>
            </a:stretch>
          </a:blipFill>
          <a:ln>
            <a:noFill/>
          </a:ln>
        </p:spPr>
      </p:sp>
      <p:grpSp>
        <p:nvGrpSpPr>
          <p:cNvPr id="379" name="Google Shape;379;p2"/>
          <p:cNvGrpSpPr/>
          <p:nvPr/>
        </p:nvGrpSpPr>
        <p:grpSpPr>
          <a:xfrm>
            <a:off x="-52302" y="3595023"/>
            <a:ext cx="15890253" cy="2969875"/>
            <a:chOff x="0" y="-38100"/>
            <a:chExt cx="4185087" cy="782189"/>
          </a:xfrm>
        </p:grpSpPr>
        <p:sp>
          <p:nvSpPr>
            <p:cNvPr id="380" name="Google Shape;380;p2"/>
            <p:cNvSpPr/>
            <p:nvPr/>
          </p:nvSpPr>
          <p:spPr>
            <a:xfrm>
              <a:off x="0" y="0"/>
              <a:ext cx="4185087" cy="744089"/>
            </a:xfrm>
            <a:custGeom>
              <a:rect b="b" l="l" r="r" t="t"/>
              <a:pathLst>
                <a:path extrusionOk="0" h="744089" w="4185087">
                  <a:moveTo>
                    <a:pt x="0" y="0"/>
                  </a:moveTo>
                  <a:lnTo>
                    <a:pt x="4185087" y="0"/>
                  </a:lnTo>
                  <a:lnTo>
                    <a:pt x="4185087" y="744089"/>
                  </a:lnTo>
                  <a:lnTo>
                    <a:pt x="0" y="744089"/>
                  </a:lnTo>
                  <a:close/>
                </a:path>
              </a:pathLst>
            </a:custGeom>
            <a:solidFill>
              <a:srgbClr val="091F2F">
                <a:alpha val="60000"/>
              </a:srgbClr>
            </a:solidFill>
            <a:ln>
              <a:noFill/>
            </a:ln>
          </p:spPr>
        </p:sp>
        <p:sp>
          <p:nvSpPr>
            <p:cNvPr id="381" name="Google Shape;381;p2"/>
            <p:cNvSpPr txBox="1"/>
            <p:nvPr/>
          </p:nvSpPr>
          <p:spPr>
            <a:xfrm>
              <a:off x="0" y="-38100"/>
              <a:ext cx="4185087" cy="78218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82" name="Google Shape;382;p2"/>
          <p:cNvSpPr/>
          <p:nvPr/>
        </p:nvSpPr>
        <p:spPr>
          <a:xfrm>
            <a:off x="13853640" y="9421981"/>
            <a:ext cx="3500910" cy="666543"/>
          </a:xfrm>
          <a:custGeom>
            <a:rect b="b" l="l" r="r" t="t"/>
            <a:pathLst>
              <a:path extrusionOk="0" h="666543" w="3500910">
                <a:moveTo>
                  <a:pt x="0" y="0"/>
                </a:moveTo>
                <a:lnTo>
                  <a:pt x="3500910" y="0"/>
                </a:lnTo>
                <a:lnTo>
                  <a:pt x="3500910" y="666544"/>
                </a:lnTo>
                <a:lnTo>
                  <a:pt x="0" y="666544"/>
                </a:lnTo>
                <a:lnTo>
                  <a:pt x="0" y="0"/>
                </a:lnTo>
                <a:close/>
              </a:path>
            </a:pathLst>
          </a:custGeom>
          <a:blipFill rotWithShape="1">
            <a:blip r:embed="rId6">
              <a:alphaModFix/>
            </a:blip>
            <a:stretch>
              <a:fillRect b="0" l="0" r="0" t="0"/>
            </a:stretch>
          </a:blipFill>
          <a:ln>
            <a:noFill/>
          </a:ln>
        </p:spPr>
      </p:sp>
      <p:sp>
        <p:nvSpPr>
          <p:cNvPr id="383" name="Google Shape;383;p2"/>
          <p:cNvSpPr txBox="1"/>
          <p:nvPr/>
        </p:nvSpPr>
        <p:spPr>
          <a:xfrm>
            <a:off x="882425" y="3938700"/>
            <a:ext cx="15308700" cy="162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200"/>
              <a:buFont typeface="Arial"/>
              <a:buNone/>
            </a:pPr>
            <a:r>
              <a:rPr b="1" lang="en-US" sz="4800">
                <a:solidFill>
                  <a:srgbClr val="FFFFFF"/>
                </a:solidFill>
                <a:latin typeface="Montserrat"/>
                <a:ea typeface="Montserrat"/>
                <a:cs typeface="Montserrat"/>
                <a:sym typeface="Montserrat"/>
              </a:rPr>
              <a:t>ROXBURY STRATEGIC MASTER PLAN OVERSIGHT COMMITTEE MEETING</a:t>
            </a:r>
            <a:endParaRPr b="1" sz="4800">
              <a:solidFill>
                <a:srgbClr val="FFFFFF"/>
              </a:solidFill>
              <a:latin typeface="Montserrat"/>
              <a:ea typeface="Montserrat"/>
              <a:cs typeface="Montserrat"/>
              <a:sym typeface="Montserrat"/>
            </a:endParaRPr>
          </a:p>
        </p:txBody>
      </p:sp>
      <p:sp>
        <p:nvSpPr>
          <p:cNvPr id="384" name="Google Shape;384;p2"/>
          <p:cNvSpPr txBox="1"/>
          <p:nvPr/>
        </p:nvSpPr>
        <p:spPr>
          <a:xfrm>
            <a:off x="1028700" y="5448900"/>
            <a:ext cx="14004900" cy="492600"/>
          </a:xfrm>
          <a:prstGeom prst="rect">
            <a:avLst/>
          </a:prstGeom>
          <a:noFill/>
          <a:ln>
            <a:noFill/>
          </a:ln>
        </p:spPr>
        <p:txBody>
          <a:bodyPr anchorCtr="0" anchor="t" bIns="0" lIns="0" spcFirstLastPara="1" rIns="0" wrap="square" tIns="0">
            <a:spAutoFit/>
          </a:bodyPr>
          <a:lstStyle/>
          <a:p>
            <a:pPr indent="0" lvl="0" marL="0" marR="0" rtl="0" algn="l">
              <a:lnSpc>
                <a:spcPct val="138000"/>
              </a:lnSpc>
              <a:spcBef>
                <a:spcPts val="0"/>
              </a:spcBef>
              <a:spcAft>
                <a:spcPts val="0"/>
              </a:spcAft>
              <a:buClr>
                <a:srgbClr val="000000"/>
              </a:buClr>
              <a:buSzPts val="3200"/>
              <a:buFont typeface="Arial"/>
              <a:buNone/>
            </a:pPr>
            <a:r>
              <a:rPr lang="en-US" sz="3200">
                <a:solidFill>
                  <a:srgbClr val="FFFFFF"/>
                </a:solidFill>
                <a:latin typeface="Lora"/>
                <a:ea typeface="Lora"/>
                <a:cs typeface="Lora"/>
                <a:sym typeface="Lora"/>
              </a:rPr>
              <a:t>November 4, 2024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526" name="Shape 526"/>
        <p:cNvGrpSpPr/>
        <p:nvPr/>
      </p:nvGrpSpPr>
      <p:grpSpPr>
        <a:xfrm>
          <a:off x="0" y="0"/>
          <a:ext cx="0" cy="0"/>
          <a:chOff x="0" y="0"/>
          <a:chExt cx="0" cy="0"/>
        </a:xfrm>
      </p:grpSpPr>
      <p:sp>
        <p:nvSpPr>
          <p:cNvPr id="527" name="Google Shape;527;g2e96ed0451d_0_78"/>
          <p:cNvSpPr/>
          <p:nvPr/>
        </p:nvSpPr>
        <p:spPr>
          <a:xfrm>
            <a:off x="17245715" y="15"/>
            <a:ext cx="1051990" cy="1217858"/>
          </a:xfrm>
          <a:custGeom>
            <a:rect b="b" l="l" r="r" t="t"/>
            <a:pathLst>
              <a:path extrusionOk="0" h="1217858" w="1051990">
                <a:moveTo>
                  <a:pt x="0" y="0"/>
                </a:moveTo>
                <a:lnTo>
                  <a:pt x="1051990" y="0"/>
                </a:lnTo>
                <a:lnTo>
                  <a:pt x="1051990" y="1217858"/>
                </a:lnTo>
                <a:lnTo>
                  <a:pt x="0" y="1217858"/>
                </a:lnTo>
                <a:lnTo>
                  <a:pt x="0" y="0"/>
                </a:lnTo>
                <a:close/>
              </a:path>
            </a:pathLst>
          </a:custGeom>
          <a:blipFill rotWithShape="1">
            <a:blip r:embed="rId3">
              <a:alphaModFix/>
            </a:blip>
            <a:stretch>
              <a:fillRect b="0" l="0" r="0" t="0"/>
            </a:stretch>
          </a:blipFill>
          <a:ln>
            <a:noFill/>
          </a:ln>
        </p:spPr>
      </p:sp>
      <p:sp>
        <p:nvSpPr>
          <p:cNvPr id="528" name="Google Shape;528;g2e96ed0451d_0_78"/>
          <p:cNvSpPr txBox="1"/>
          <p:nvPr/>
        </p:nvSpPr>
        <p:spPr>
          <a:xfrm>
            <a:off x="1028700" y="289856"/>
            <a:ext cx="15315000" cy="64680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Clr>
                <a:srgbClr val="000000"/>
              </a:buClr>
              <a:buSzPts val="4203"/>
              <a:buFont typeface="Arial"/>
              <a:buNone/>
            </a:pPr>
            <a:r>
              <a:rPr b="1" lang="en-US" sz="4203">
                <a:solidFill>
                  <a:srgbClr val="FFFFFF"/>
                </a:solidFill>
                <a:latin typeface="Montserrat"/>
                <a:ea typeface="Montserrat"/>
                <a:cs typeface="Montserrat"/>
                <a:sym typeface="Montserrat"/>
              </a:rPr>
              <a:t>JOIN. ENGAGE. TAKE ACTION</a:t>
            </a:r>
            <a:endParaRPr b="0" i="0" sz="1400" u="none" cap="none" strike="noStrike">
              <a:solidFill>
                <a:srgbClr val="000000"/>
              </a:solidFill>
              <a:latin typeface="Arial"/>
              <a:ea typeface="Arial"/>
              <a:cs typeface="Arial"/>
              <a:sym typeface="Arial"/>
            </a:endParaRPr>
          </a:p>
        </p:txBody>
      </p:sp>
      <p:grpSp>
        <p:nvGrpSpPr>
          <p:cNvPr id="529" name="Google Shape;529;g2e96ed0451d_0_78"/>
          <p:cNvGrpSpPr/>
          <p:nvPr/>
        </p:nvGrpSpPr>
        <p:grpSpPr>
          <a:xfrm>
            <a:off x="1028700" y="662522"/>
            <a:ext cx="3226500" cy="507726"/>
            <a:chOff x="0" y="-192881"/>
            <a:chExt cx="4302000" cy="676968"/>
          </a:xfrm>
        </p:grpSpPr>
        <p:cxnSp>
          <p:nvCxnSpPr>
            <p:cNvPr id="530" name="Google Shape;530;g2e96ed0451d_0_78"/>
            <p:cNvCxnSpPr/>
            <p:nvPr/>
          </p:nvCxnSpPr>
          <p:spPr>
            <a:xfrm>
              <a:off x="0" y="484087"/>
              <a:ext cx="4302000" cy="0"/>
            </a:xfrm>
            <a:prstGeom prst="straightConnector1">
              <a:avLst/>
            </a:prstGeom>
            <a:noFill/>
            <a:ln cap="flat" cmpd="sng" w="127000">
              <a:solidFill>
                <a:srgbClr val="FB4D42"/>
              </a:solidFill>
              <a:prstDash val="solid"/>
              <a:round/>
              <a:headEnd len="sm" w="sm" type="none"/>
              <a:tailEnd len="sm" w="sm" type="none"/>
            </a:ln>
          </p:spPr>
        </p:cxnSp>
        <p:grpSp>
          <p:nvGrpSpPr>
            <p:cNvPr id="531" name="Google Shape;531;g2e96ed0451d_0_78"/>
            <p:cNvGrpSpPr/>
            <p:nvPr/>
          </p:nvGrpSpPr>
          <p:grpSpPr>
            <a:xfrm>
              <a:off x="10117" y="-192881"/>
              <a:ext cx="4114800" cy="605981"/>
              <a:chOff x="0" y="-38100"/>
              <a:chExt cx="812800" cy="119700"/>
            </a:xfrm>
          </p:grpSpPr>
          <p:sp>
            <p:nvSpPr>
              <p:cNvPr id="532" name="Google Shape;532;g2e96ed0451d_0_78"/>
              <p:cNvSpPr/>
              <p:nvPr/>
            </p:nvSpPr>
            <p:spPr>
              <a:xfrm>
                <a:off x="0" y="0"/>
                <a:ext cx="812800" cy="81526"/>
              </a:xfrm>
              <a:custGeom>
                <a:rect b="b" l="l" r="r" t="t"/>
                <a:pathLst>
                  <a:path extrusionOk="0" h="81526" w="812800">
                    <a:moveTo>
                      <a:pt x="0" y="0"/>
                    </a:moveTo>
                    <a:lnTo>
                      <a:pt x="812800" y="0"/>
                    </a:lnTo>
                    <a:lnTo>
                      <a:pt x="812800" y="81526"/>
                    </a:lnTo>
                    <a:lnTo>
                      <a:pt x="0" y="81526"/>
                    </a:lnTo>
                    <a:close/>
                  </a:path>
                </a:pathLst>
              </a:custGeom>
              <a:solidFill>
                <a:srgbClr val="000000">
                  <a:alpha val="0"/>
                </a:srgbClr>
              </a:solidFill>
              <a:ln>
                <a:noFill/>
              </a:ln>
            </p:spPr>
          </p:sp>
          <p:sp>
            <p:nvSpPr>
              <p:cNvPr id="533" name="Google Shape;533;g2e96ed0451d_0_78"/>
              <p:cNvSpPr txBox="1"/>
              <p:nvPr/>
            </p:nvSpPr>
            <p:spPr>
              <a:xfrm>
                <a:off x="0" y="-38100"/>
                <a:ext cx="812700" cy="119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
        <p:nvSpPr>
          <p:cNvPr id="534" name="Google Shape;534;g2e96ed0451d_0_78"/>
          <p:cNvSpPr txBox="1"/>
          <p:nvPr/>
        </p:nvSpPr>
        <p:spPr>
          <a:xfrm>
            <a:off x="1028700" y="1970350"/>
            <a:ext cx="15649800" cy="7010100"/>
          </a:xfrm>
          <a:prstGeom prst="rect">
            <a:avLst/>
          </a:prstGeom>
          <a:noFill/>
          <a:ln>
            <a:noFill/>
          </a:ln>
        </p:spPr>
        <p:txBody>
          <a:bodyPr anchorCtr="0" anchor="t" bIns="91425" lIns="91425" spcFirstLastPara="1" rIns="91425" wrap="square" tIns="91425">
            <a:noAutofit/>
          </a:bodyPr>
          <a:lstStyle/>
          <a:p>
            <a:pPr indent="-412750" lvl="0" marL="457200" rtl="0" algn="l">
              <a:lnSpc>
                <a:spcPct val="115000"/>
              </a:lnSpc>
              <a:spcBef>
                <a:spcPts val="640"/>
              </a:spcBef>
              <a:spcAft>
                <a:spcPts val="0"/>
              </a:spcAft>
              <a:buClr>
                <a:schemeClr val="lt1"/>
              </a:buClr>
              <a:buSzPts val="2900"/>
              <a:buFont typeface="Open Sans"/>
              <a:buChar char="•"/>
            </a:pPr>
            <a:r>
              <a:rPr b="1" lang="en-US" sz="2900">
                <a:solidFill>
                  <a:schemeClr val="lt1"/>
                </a:solidFill>
                <a:latin typeface="Montserrat"/>
                <a:ea typeface="Montserrat"/>
                <a:cs typeface="Montserrat"/>
                <a:sym typeface="Montserrat"/>
              </a:rPr>
              <a:t>Join: Join the Roxbury Strategic Master Plan Oversight Committee, and/or a Project Review Committee (PRC).</a:t>
            </a:r>
            <a:br>
              <a:rPr b="1" lang="en-US" sz="2900">
                <a:solidFill>
                  <a:schemeClr val="lt1"/>
                </a:solidFill>
                <a:latin typeface="Montserrat"/>
                <a:ea typeface="Montserrat"/>
                <a:cs typeface="Montserrat"/>
                <a:sym typeface="Montserrat"/>
              </a:rPr>
            </a:br>
            <a:endParaRPr b="1" sz="2900">
              <a:solidFill>
                <a:schemeClr val="lt1"/>
              </a:solidFill>
              <a:latin typeface="Montserrat"/>
              <a:ea typeface="Montserrat"/>
              <a:cs typeface="Montserrat"/>
              <a:sym typeface="Montserrat"/>
            </a:endParaRPr>
          </a:p>
          <a:p>
            <a:pPr indent="-412750" lvl="0" marL="457200" rtl="0" algn="l">
              <a:lnSpc>
                <a:spcPct val="115000"/>
              </a:lnSpc>
              <a:spcBef>
                <a:spcPts val="0"/>
              </a:spcBef>
              <a:spcAft>
                <a:spcPts val="0"/>
              </a:spcAft>
              <a:buClr>
                <a:schemeClr val="lt1"/>
              </a:buClr>
              <a:buSzPts val="2900"/>
              <a:buFont typeface="Open Sans"/>
              <a:buChar char="•"/>
            </a:pPr>
            <a:r>
              <a:rPr b="1" lang="en-US" sz="2900">
                <a:solidFill>
                  <a:schemeClr val="lt1"/>
                </a:solidFill>
                <a:latin typeface="Montserrat"/>
                <a:ea typeface="Montserrat"/>
                <a:cs typeface="Montserrat"/>
                <a:sym typeface="Montserrat"/>
              </a:rPr>
              <a:t>Engage: Attend public meetings. Ask questions. Invite neighbors, Roxbury civic groups and organizations, businesses, abutters or other community affiliates to public meetings.</a:t>
            </a:r>
            <a:br>
              <a:rPr b="1" lang="en-US" sz="2900">
                <a:solidFill>
                  <a:schemeClr val="lt1"/>
                </a:solidFill>
                <a:latin typeface="Montserrat"/>
                <a:ea typeface="Montserrat"/>
                <a:cs typeface="Montserrat"/>
                <a:sym typeface="Montserrat"/>
              </a:rPr>
            </a:br>
            <a:endParaRPr b="1" sz="2900">
              <a:solidFill>
                <a:schemeClr val="lt1"/>
              </a:solidFill>
              <a:latin typeface="Montserrat"/>
              <a:ea typeface="Montserrat"/>
              <a:cs typeface="Montserrat"/>
              <a:sym typeface="Montserrat"/>
            </a:endParaRPr>
          </a:p>
          <a:p>
            <a:pPr indent="-412750" lvl="0" marL="457200" rtl="0" algn="l">
              <a:lnSpc>
                <a:spcPct val="115000"/>
              </a:lnSpc>
              <a:spcBef>
                <a:spcPts val="0"/>
              </a:spcBef>
              <a:spcAft>
                <a:spcPts val="0"/>
              </a:spcAft>
              <a:buClr>
                <a:schemeClr val="lt1"/>
              </a:buClr>
              <a:buSzPts val="2900"/>
              <a:buFont typeface="Open Sans"/>
              <a:buChar char="•"/>
            </a:pPr>
            <a:r>
              <a:rPr b="1" lang="en-US" sz="2900">
                <a:solidFill>
                  <a:schemeClr val="lt1"/>
                </a:solidFill>
                <a:latin typeface="Montserrat"/>
                <a:ea typeface="Montserrat"/>
                <a:cs typeface="Montserrat"/>
                <a:sym typeface="Montserrat"/>
              </a:rPr>
              <a:t>Take Action: Review and comment on projects, developments, and the planning initiative.</a:t>
            </a:r>
            <a:endParaRPr b="1" sz="2900">
              <a:solidFill>
                <a:schemeClr val="lt1"/>
              </a:solidFill>
              <a:latin typeface="Montserrat"/>
              <a:ea typeface="Montserrat"/>
              <a:cs typeface="Montserrat"/>
              <a:sym typeface="Montserrat"/>
            </a:endParaRPr>
          </a:p>
          <a:p>
            <a:pPr indent="0" lvl="0" marL="457200" rtl="0" algn="l">
              <a:lnSpc>
                <a:spcPct val="115000"/>
              </a:lnSpc>
              <a:spcBef>
                <a:spcPts val="640"/>
              </a:spcBef>
              <a:spcAft>
                <a:spcPts val="0"/>
              </a:spcAft>
              <a:buNone/>
            </a:pPr>
            <a:r>
              <a:t/>
            </a:r>
            <a:endParaRPr b="1" sz="2900">
              <a:solidFill>
                <a:schemeClr val="lt1"/>
              </a:solidFill>
              <a:latin typeface="Montserrat"/>
              <a:ea typeface="Montserrat"/>
              <a:cs typeface="Montserrat"/>
              <a:sym typeface="Montserrat"/>
            </a:endParaRPr>
          </a:p>
          <a:p>
            <a:pPr indent="0" lvl="0" marL="0" rtl="0" algn="l">
              <a:lnSpc>
                <a:spcPct val="115000"/>
              </a:lnSpc>
              <a:spcBef>
                <a:spcPts val="640"/>
              </a:spcBef>
              <a:spcAft>
                <a:spcPts val="0"/>
              </a:spcAft>
              <a:buNone/>
            </a:pPr>
            <a:r>
              <a:rPr b="1" lang="en-US" sz="2900">
                <a:solidFill>
                  <a:schemeClr val="lt1"/>
                </a:solidFill>
                <a:latin typeface="Montserrat"/>
                <a:ea typeface="Montserrat"/>
                <a:cs typeface="Montserrat"/>
                <a:sym typeface="Montserrat"/>
              </a:rPr>
              <a:t>For more information about upcoming meetings, development projects and how to get involved, visit </a:t>
            </a:r>
            <a:r>
              <a:rPr b="1" lang="en-US" sz="2900" u="sng">
                <a:solidFill>
                  <a:schemeClr val="lt1"/>
                </a:solidFill>
                <a:latin typeface="Montserrat"/>
                <a:ea typeface="Montserrat"/>
                <a:cs typeface="Montserrat"/>
                <a:sym typeface="Montserrat"/>
              </a:rPr>
              <a:t>bit.ly/theRSMPOC</a:t>
            </a:r>
            <a:endParaRPr b="1" sz="2900">
              <a:solidFill>
                <a:schemeClr val="lt1"/>
              </a:solidFill>
              <a:latin typeface="Montserrat"/>
              <a:ea typeface="Montserrat"/>
              <a:cs typeface="Montserrat"/>
              <a:sym typeface="Montserrat"/>
            </a:endParaRPr>
          </a:p>
          <a:p>
            <a:pPr indent="0" lvl="0" marL="0" rtl="0" algn="l">
              <a:lnSpc>
                <a:spcPct val="115000"/>
              </a:lnSpc>
              <a:spcBef>
                <a:spcPts val="640"/>
              </a:spcBef>
              <a:spcAft>
                <a:spcPts val="0"/>
              </a:spcAft>
              <a:buNone/>
            </a:pPr>
            <a:r>
              <a:t/>
            </a:r>
            <a:endParaRPr sz="1600">
              <a:solidFill>
                <a:srgbClr val="000000"/>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542" name="Shape 542"/>
        <p:cNvGrpSpPr/>
        <p:nvPr/>
      </p:nvGrpSpPr>
      <p:grpSpPr>
        <a:xfrm>
          <a:off x="0" y="0"/>
          <a:ext cx="0" cy="0"/>
          <a:chOff x="0" y="0"/>
          <a:chExt cx="0" cy="0"/>
        </a:xfrm>
      </p:grpSpPr>
      <p:sp>
        <p:nvSpPr>
          <p:cNvPr id="543" name="Google Shape;543;g2e96ed0451d_0_92"/>
          <p:cNvSpPr/>
          <p:nvPr/>
        </p:nvSpPr>
        <p:spPr>
          <a:xfrm>
            <a:off x="17245715" y="15"/>
            <a:ext cx="1051990" cy="1217858"/>
          </a:xfrm>
          <a:custGeom>
            <a:rect b="b" l="l" r="r" t="t"/>
            <a:pathLst>
              <a:path extrusionOk="0" h="1217858" w="1051990">
                <a:moveTo>
                  <a:pt x="0" y="0"/>
                </a:moveTo>
                <a:lnTo>
                  <a:pt x="1051990" y="0"/>
                </a:lnTo>
                <a:lnTo>
                  <a:pt x="1051990" y="1217858"/>
                </a:lnTo>
                <a:lnTo>
                  <a:pt x="0" y="1217858"/>
                </a:lnTo>
                <a:lnTo>
                  <a:pt x="0" y="0"/>
                </a:lnTo>
                <a:close/>
              </a:path>
            </a:pathLst>
          </a:custGeom>
          <a:blipFill rotWithShape="1">
            <a:blip r:embed="rId3">
              <a:alphaModFix/>
            </a:blip>
            <a:stretch>
              <a:fillRect b="0" l="0" r="0" t="0"/>
            </a:stretch>
          </a:blipFill>
          <a:ln>
            <a:noFill/>
          </a:ln>
        </p:spPr>
      </p:sp>
      <p:sp>
        <p:nvSpPr>
          <p:cNvPr id="544" name="Google Shape;544;g2e96ed0451d_0_92"/>
          <p:cNvSpPr txBox="1"/>
          <p:nvPr/>
        </p:nvSpPr>
        <p:spPr>
          <a:xfrm>
            <a:off x="1028700" y="289856"/>
            <a:ext cx="15315000" cy="64680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Clr>
                <a:srgbClr val="000000"/>
              </a:buClr>
              <a:buSzPts val="4203"/>
              <a:buFont typeface="Arial"/>
              <a:buNone/>
            </a:pPr>
            <a:r>
              <a:rPr b="1" lang="en-US" sz="4203">
                <a:solidFill>
                  <a:srgbClr val="FFFFFF"/>
                </a:solidFill>
                <a:latin typeface="Montserrat"/>
                <a:ea typeface="Montserrat"/>
                <a:cs typeface="Montserrat"/>
                <a:sym typeface="Montserrat"/>
              </a:rPr>
              <a:t>ORIGINAL 2004 MASTER PLAN GOALS</a:t>
            </a:r>
            <a:endParaRPr b="0" i="0" sz="1400" u="none" cap="none" strike="noStrike">
              <a:solidFill>
                <a:srgbClr val="000000"/>
              </a:solidFill>
              <a:latin typeface="Arial"/>
              <a:ea typeface="Arial"/>
              <a:cs typeface="Arial"/>
              <a:sym typeface="Arial"/>
            </a:endParaRPr>
          </a:p>
        </p:txBody>
      </p:sp>
      <p:grpSp>
        <p:nvGrpSpPr>
          <p:cNvPr id="545" name="Google Shape;545;g2e96ed0451d_0_92"/>
          <p:cNvGrpSpPr/>
          <p:nvPr/>
        </p:nvGrpSpPr>
        <p:grpSpPr>
          <a:xfrm>
            <a:off x="1028700" y="662522"/>
            <a:ext cx="3226500" cy="507726"/>
            <a:chOff x="0" y="-192881"/>
            <a:chExt cx="4302000" cy="676968"/>
          </a:xfrm>
        </p:grpSpPr>
        <p:cxnSp>
          <p:nvCxnSpPr>
            <p:cNvPr id="546" name="Google Shape;546;g2e96ed0451d_0_92"/>
            <p:cNvCxnSpPr/>
            <p:nvPr/>
          </p:nvCxnSpPr>
          <p:spPr>
            <a:xfrm>
              <a:off x="0" y="484087"/>
              <a:ext cx="4302000" cy="0"/>
            </a:xfrm>
            <a:prstGeom prst="straightConnector1">
              <a:avLst/>
            </a:prstGeom>
            <a:noFill/>
            <a:ln cap="flat" cmpd="sng" w="127000">
              <a:solidFill>
                <a:srgbClr val="FB4D42"/>
              </a:solidFill>
              <a:prstDash val="solid"/>
              <a:round/>
              <a:headEnd len="sm" w="sm" type="none"/>
              <a:tailEnd len="sm" w="sm" type="none"/>
            </a:ln>
          </p:spPr>
        </p:cxnSp>
        <p:grpSp>
          <p:nvGrpSpPr>
            <p:cNvPr id="547" name="Google Shape;547;g2e96ed0451d_0_92"/>
            <p:cNvGrpSpPr/>
            <p:nvPr/>
          </p:nvGrpSpPr>
          <p:grpSpPr>
            <a:xfrm>
              <a:off x="10117" y="-192881"/>
              <a:ext cx="4114800" cy="605981"/>
              <a:chOff x="0" y="-38100"/>
              <a:chExt cx="812800" cy="119700"/>
            </a:xfrm>
          </p:grpSpPr>
          <p:sp>
            <p:nvSpPr>
              <p:cNvPr id="548" name="Google Shape;548;g2e96ed0451d_0_92"/>
              <p:cNvSpPr/>
              <p:nvPr/>
            </p:nvSpPr>
            <p:spPr>
              <a:xfrm>
                <a:off x="0" y="0"/>
                <a:ext cx="812800" cy="81526"/>
              </a:xfrm>
              <a:custGeom>
                <a:rect b="b" l="l" r="r" t="t"/>
                <a:pathLst>
                  <a:path extrusionOk="0" h="81526" w="812800">
                    <a:moveTo>
                      <a:pt x="0" y="0"/>
                    </a:moveTo>
                    <a:lnTo>
                      <a:pt x="812800" y="0"/>
                    </a:lnTo>
                    <a:lnTo>
                      <a:pt x="812800" y="81526"/>
                    </a:lnTo>
                    <a:lnTo>
                      <a:pt x="0" y="81526"/>
                    </a:lnTo>
                    <a:close/>
                  </a:path>
                </a:pathLst>
              </a:custGeom>
              <a:solidFill>
                <a:srgbClr val="000000">
                  <a:alpha val="0"/>
                </a:srgbClr>
              </a:solidFill>
              <a:ln>
                <a:noFill/>
              </a:ln>
            </p:spPr>
          </p:sp>
          <p:sp>
            <p:nvSpPr>
              <p:cNvPr id="549" name="Google Shape;549;g2e96ed0451d_0_92"/>
              <p:cNvSpPr txBox="1"/>
              <p:nvPr/>
            </p:nvSpPr>
            <p:spPr>
              <a:xfrm>
                <a:off x="0" y="-38100"/>
                <a:ext cx="812700" cy="119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
        <p:nvSpPr>
          <p:cNvPr id="550" name="Google Shape;550;g2e96ed0451d_0_92"/>
          <p:cNvSpPr txBox="1"/>
          <p:nvPr/>
        </p:nvSpPr>
        <p:spPr>
          <a:xfrm>
            <a:off x="1133625" y="1877500"/>
            <a:ext cx="15315000" cy="6664200"/>
          </a:xfrm>
          <a:prstGeom prst="rect">
            <a:avLst/>
          </a:prstGeom>
          <a:noFill/>
          <a:ln>
            <a:noFill/>
          </a:ln>
        </p:spPr>
        <p:txBody>
          <a:bodyPr anchorCtr="0" anchor="t" bIns="91425" lIns="91425" spcFirstLastPara="1" rIns="91425" wrap="square" tIns="91425">
            <a:noAutofit/>
          </a:bodyPr>
          <a:lstStyle/>
          <a:p>
            <a:pPr indent="-412750" lvl="0" marL="457200" rtl="0" algn="l">
              <a:lnSpc>
                <a:spcPct val="115000"/>
              </a:lnSpc>
              <a:spcBef>
                <a:spcPts val="640"/>
              </a:spcBef>
              <a:spcAft>
                <a:spcPts val="0"/>
              </a:spcAft>
              <a:buClr>
                <a:schemeClr val="lt1"/>
              </a:buClr>
              <a:buSzPts val="2900"/>
              <a:buFont typeface="Open Sans"/>
              <a:buChar char="•"/>
            </a:pPr>
            <a:r>
              <a:rPr b="1" lang="en-US" sz="2900">
                <a:solidFill>
                  <a:schemeClr val="lt1"/>
                </a:solidFill>
                <a:latin typeface="Montserrat"/>
                <a:ea typeface="Montserrat"/>
                <a:cs typeface="Montserrat"/>
                <a:sym typeface="Montserrat"/>
              </a:rPr>
              <a:t>Enhance civic &amp; cultural life in the neighborhood</a:t>
            </a:r>
            <a:br>
              <a:rPr b="1" lang="en-US" sz="2900">
                <a:solidFill>
                  <a:schemeClr val="lt1"/>
                </a:solidFill>
                <a:latin typeface="Montserrat"/>
                <a:ea typeface="Montserrat"/>
                <a:cs typeface="Montserrat"/>
                <a:sym typeface="Montserrat"/>
              </a:rPr>
            </a:br>
            <a:endParaRPr b="1" sz="2900">
              <a:solidFill>
                <a:schemeClr val="lt1"/>
              </a:solidFill>
              <a:latin typeface="Montserrat"/>
              <a:ea typeface="Montserrat"/>
              <a:cs typeface="Montserrat"/>
              <a:sym typeface="Montserrat"/>
            </a:endParaRPr>
          </a:p>
          <a:p>
            <a:pPr indent="-412750" lvl="0" marL="457200" rtl="0" algn="l">
              <a:lnSpc>
                <a:spcPct val="115000"/>
              </a:lnSpc>
              <a:spcBef>
                <a:spcPts val="0"/>
              </a:spcBef>
              <a:spcAft>
                <a:spcPts val="0"/>
              </a:spcAft>
              <a:buClr>
                <a:schemeClr val="lt1"/>
              </a:buClr>
              <a:buSzPts val="2900"/>
              <a:buFont typeface="Open Sans"/>
              <a:buChar char="•"/>
            </a:pPr>
            <a:r>
              <a:rPr b="1" lang="en-US" sz="2900">
                <a:solidFill>
                  <a:schemeClr val="lt1"/>
                </a:solidFill>
                <a:latin typeface="Montserrat"/>
                <a:ea typeface="Montserrat"/>
                <a:cs typeface="Montserrat"/>
                <a:sym typeface="Montserrat"/>
              </a:rPr>
              <a:t>Promote diverse &amp; sustainable growth with jobs for local residents</a:t>
            </a:r>
            <a:br>
              <a:rPr b="1" lang="en-US" sz="2900">
                <a:solidFill>
                  <a:schemeClr val="lt1"/>
                </a:solidFill>
                <a:latin typeface="Montserrat"/>
                <a:ea typeface="Montserrat"/>
                <a:cs typeface="Montserrat"/>
                <a:sym typeface="Montserrat"/>
              </a:rPr>
            </a:br>
            <a:endParaRPr b="1" sz="2900">
              <a:solidFill>
                <a:schemeClr val="lt1"/>
              </a:solidFill>
              <a:latin typeface="Montserrat"/>
              <a:ea typeface="Montserrat"/>
              <a:cs typeface="Montserrat"/>
              <a:sym typeface="Montserrat"/>
            </a:endParaRPr>
          </a:p>
          <a:p>
            <a:pPr indent="-412750" lvl="0" marL="457200" rtl="0" algn="l">
              <a:lnSpc>
                <a:spcPct val="115000"/>
              </a:lnSpc>
              <a:spcBef>
                <a:spcPts val="0"/>
              </a:spcBef>
              <a:spcAft>
                <a:spcPts val="0"/>
              </a:spcAft>
              <a:buClr>
                <a:schemeClr val="lt1"/>
              </a:buClr>
              <a:buSzPts val="2900"/>
              <a:buFont typeface="Open Sans"/>
              <a:buChar char="•"/>
            </a:pPr>
            <a:r>
              <a:rPr b="1" lang="en-US" sz="2900">
                <a:solidFill>
                  <a:schemeClr val="lt1"/>
                </a:solidFill>
                <a:latin typeface="Montserrat"/>
                <a:ea typeface="Montserrat"/>
                <a:cs typeface="Montserrat"/>
                <a:sym typeface="Montserrat"/>
              </a:rPr>
              <a:t>Ensure safe &amp; convenient public and private transportation</a:t>
            </a:r>
            <a:br>
              <a:rPr b="1" lang="en-US" sz="2900">
                <a:solidFill>
                  <a:schemeClr val="lt1"/>
                </a:solidFill>
                <a:latin typeface="Montserrat"/>
                <a:ea typeface="Montserrat"/>
                <a:cs typeface="Montserrat"/>
                <a:sym typeface="Montserrat"/>
              </a:rPr>
            </a:br>
            <a:endParaRPr b="1" sz="2900">
              <a:solidFill>
                <a:schemeClr val="lt1"/>
              </a:solidFill>
              <a:latin typeface="Montserrat"/>
              <a:ea typeface="Montserrat"/>
              <a:cs typeface="Montserrat"/>
              <a:sym typeface="Montserrat"/>
            </a:endParaRPr>
          </a:p>
          <a:p>
            <a:pPr indent="-412750" lvl="0" marL="457200" rtl="0" algn="l">
              <a:lnSpc>
                <a:spcPct val="115000"/>
              </a:lnSpc>
              <a:spcBef>
                <a:spcPts val="0"/>
              </a:spcBef>
              <a:spcAft>
                <a:spcPts val="0"/>
              </a:spcAft>
              <a:buClr>
                <a:schemeClr val="lt1"/>
              </a:buClr>
              <a:buSzPts val="2900"/>
              <a:buFont typeface="Open Sans"/>
              <a:buChar char="•"/>
            </a:pPr>
            <a:r>
              <a:rPr b="1" lang="en-US" sz="2900">
                <a:solidFill>
                  <a:schemeClr val="lt1"/>
                </a:solidFill>
                <a:latin typeface="Montserrat"/>
                <a:ea typeface="Montserrat"/>
                <a:cs typeface="Montserrat"/>
                <a:sym typeface="Montserrat"/>
              </a:rPr>
              <a:t>Expand &amp; improve housing for a variety of socioeconomic and age groups</a:t>
            </a:r>
            <a:br>
              <a:rPr b="1" lang="en-US" sz="2900">
                <a:solidFill>
                  <a:schemeClr val="lt1"/>
                </a:solidFill>
                <a:latin typeface="Montserrat"/>
                <a:ea typeface="Montserrat"/>
                <a:cs typeface="Montserrat"/>
                <a:sym typeface="Montserrat"/>
              </a:rPr>
            </a:br>
            <a:endParaRPr b="1" sz="2900">
              <a:solidFill>
                <a:schemeClr val="lt1"/>
              </a:solidFill>
              <a:latin typeface="Montserrat"/>
              <a:ea typeface="Montserrat"/>
              <a:cs typeface="Montserrat"/>
              <a:sym typeface="Montserrat"/>
            </a:endParaRPr>
          </a:p>
          <a:p>
            <a:pPr indent="-412750" lvl="0" marL="457200" rtl="0" algn="l">
              <a:lnSpc>
                <a:spcPct val="115000"/>
              </a:lnSpc>
              <a:spcBef>
                <a:spcPts val="0"/>
              </a:spcBef>
              <a:spcAft>
                <a:spcPts val="0"/>
              </a:spcAft>
              <a:buClr>
                <a:schemeClr val="lt1"/>
              </a:buClr>
              <a:buSzPts val="2900"/>
              <a:buFont typeface="Open Sans"/>
              <a:buChar char="•"/>
            </a:pPr>
            <a:r>
              <a:rPr b="1" lang="en-US" sz="2900">
                <a:solidFill>
                  <a:schemeClr val="lt1"/>
                </a:solidFill>
                <a:latin typeface="Montserrat"/>
                <a:ea typeface="Montserrat"/>
                <a:cs typeface="Montserrat"/>
                <a:sym typeface="Montserrat"/>
              </a:rPr>
              <a:t>Create a comfortable, lively, and safe public realm that reflects the diversity of local residents</a:t>
            </a:r>
            <a:br>
              <a:rPr b="1" lang="en-US" sz="2900">
                <a:solidFill>
                  <a:schemeClr val="lt1"/>
                </a:solidFill>
                <a:latin typeface="Montserrat"/>
                <a:ea typeface="Montserrat"/>
                <a:cs typeface="Montserrat"/>
                <a:sym typeface="Montserrat"/>
              </a:rPr>
            </a:br>
            <a:endParaRPr b="1" sz="2900">
              <a:solidFill>
                <a:schemeClr val="lt1"/>
              </a:solidFill>
              <a:latin typeface="Montserrat"/>
              <a:ea typeface="Montserrat"/>
              <a:cs typeface="Montserrat"/>
              <a:sym typeface="Montserrat"/>
            </a:endParaRPr>
          </a:p>
          <a:p>
            <a:pPr indent="-412750" lvl="0" marL="457200" rtl="0" algn="l">
              <a:lnSpc>
                <a:spcPct val="115000"/>
              </a:lnSpc>
              <a:spcBef>
                <a:spcPts val="0"/>
              </a:spcBef>
              <a:spcAft>
                <a:spcPts val="0"/>
              </a:spcAft>
              <a:buClr>
                <a:schemeClr val="lt1"/>
              </a:buClr>
              <a:buSzPts val="2900"/>
              <a:buFont typeface="Open Sans"/>
              <a:buChar char="•"/>
            </a:pPr>
            <a:r>
              <a:rPr b="1" lang="en-US" sz="2900">
                <a:solidFill>
                  <a:schemeClr val="lt1"/>
                </a:solidFill>
                <a:latin typeface="Montserrat"/>
                <a:ea typeface="Montserrat"/>
                <a:cs typeface="Montserrat"/>
                <a:sym typeface="Montserrat"/>
              </a:rPr>
              <a:t>Enhance community participation and empowerment through increased accountability of government, and institutions and businesses</a:t>
            </a:r>
            <a:endParaRPr b="1" sz="2900">
              <a:solidFill>
                <a:schemeClr val="lt1"/>
              </a:solidFill>
              <a:latin typeface="Montserrat"/>
              <a:ea typeface="Montserrat"/>
              <a:cs typeface="Montserrat"/>
              <a:sym typeface="Montserrat"/>
            </a:endParaRPr>
          </a:p>
          <a:p>
            <a:pPr indent="0" lvl="0" marL="0" rtl="0" algn="l">
              <a:lnSpc>
                <a:spcPct val="115000"/>
              </a:lnSpc>
              <a:spcBef>
                <a:spcPts val="640"/>
              </a:spcBef>
              <a:spcAft>
                <a:spcPts val="0"/>
              </a:spcAft>
              <a:buNone/>
            </a:pPr>
            <a:br>
              <a:rPr b="1" lang="en-US" sz="2900">
                <a:solidFill>
                  <a:schemeClr val="lt1"/>
                </a:solidFill>
                <a:latin typeface="Montserrat"/>
                <a:ea typeface="Montserrat"/>
                <a:cs typeface="Montserrat"/>
                <a:sym typeface="Montserrat"/>
              </a:rPr>
            </a:br>
            <a:r>
              <a:rPr lang="en-US" sz="2100">
                <a:solidFill>
                  <a:schemeClr val="lt1"/>
                </a:solidFill>
                <a:latin typeface="Montserrat Light"/>
                <a:ea typeface="Montserrat Light"/>
                <a:cs typeface="Montserrat Light"/>
                <a:sym typeface="Montserrat Light"/>
              </a:rPr>
              <a:t>Source: Roxbury Strategic Master Plan, p.4</a:t>
            </a:r>
            <a:endParaRPr sz="2100">
              <a:solidFill>
                <a:schemeClr val="lt1"/>
              </a:solidFill>
              <a:latin typeface="Montserrat Light"/>
              <a:ea typeface="Montserrat Light"/>
              <a:cs typeface="Montserrat Light"/>
              <a:sym typeface="Montserrat Light"/>
            </a:endParaRPr>
          </a:p>
          <a:p>
            <a:pPr indent="0" lvl="0" marL="0" rtl="0" algn="l">
              <a:lnSpc>
                <a:spcPct val="115000"/>
              </a:lnSpc>
              <a:spcBef>
                <a:spcPts val="640"/>
              </a:spcBef>
              <a:spcAft>
                <a:spcPts val="0"/>
              </a:spcAft>
              <a:buNone/>
            </a:pPr>
            <a:r>
              <a:t/>
            </a:r>
            <a:endParaRPr sz="1600">
              <a:solidFill>
                <a:srgbClr val="000000"/>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558" name="Shape 558"/>
        <p:cNvGrpSpPr/>
        <p:nvPr/>
      </p:nvGrpSpPr>
      <p:grpSpPr>
        <a:xfrm>
          <a:off x="0" y="0"/>
          <a:ext cx="0" cy="0"/>
          <a:chOff x="0" y="0"/>
          <a:chExt cx="0" cy="0"/>
        </a:xfrm>
      </p:grpSpPr>
      <p:pic>
        <p:nvPicPr>
          <p:cNvPr id="559" name="Google Shape;559;g2e96ed0451d_0_123"/>
          <p:cNvPicPr preferRelativeResize="0"/>
          <p:nvPr/>
        </p:nvPicPr>
        <p:blipFill rotWithShape="1">
          <a:blip r:embed="rId3">
            <a:alphaModFix/>
          </a:blip>
          <a:srcRect b="0" l="0" r="0" t="0"/>
          <a:stretch/>
        </p:blipFill>
        <p:spPr>
          <a:xfrm>
            <a:off x="-37" y="0"/>
            <a:ext cx="18288000" cy="10286937"/>
          </a:xfrm>
          <a:prstGeom prst="rect">
            <a:avLst/>
          </a:prstGeom>
          <a:noFill/>
          <a:ln>
            <a:noFill/>
          </a:ln>
        </p:spPr>
      </p:pic>
      <p:sp>
        <p:nvSpPr>
          <p:cNvPr id="560" name="Google Shape;560;g2e96ed0451d_0_123"/>
          <p:cNvSpPr/>
          <p:nvPr/>
        </p:nvSpPr>
        <p:spPr>
          <a:xfrm>
            <a:off x="-25" y="-4875"/>
            <a:ext cx="18291281" cy="10296739"/>
          </a:xfrm>
          <a:custGeom>
            <a:rect b="b" l="l" r="r" t="t"/>
            <a:pathLst>
              <a:path extrusionOk="0" h="2711452" w="4794569">
                <a:moveTo>
                  <a:pt x="0" y="0"/>
                </a:moveTo>
                <a:lnTo>
                  <a:pt x="4794569" y="0"/>
                </a:lnTo>
                <a:lnTo>
                  <a:pt x="4794569" y="2711452"/>
                </a:lnTo>
                <a:lnTo>
                  <a:pt x="0" y="2711452"/>
                </a:lnTo>
                <a:close/>
              </a:path>
            </a:pathLst>
          </a:custGeom>
          <a:solidFill>
            <a:srgbClr val="091F2F">
              <a:alpha val="40000"/>
            </a:srgbClr>
          </a:solidFill>
          <a:ln>
            <a:noFill/>
          </a:ln>
        </p:spPr>
      </p:sp>
      <p:sp>
        <p:nvSpPr>
          <p:cNvPr id="561" name="Google Shape;561;g2e96ed0451d_0_123"/>
          <p:cNvSpPr/>
          <p:nvPr/>
        </p:nvSpPr>
        <p:spPr>
          <a:xfrm>
            <a:off x="15837951" y="3739684"/>
            <a:ext cx="2459394" cy="2807977"/>
          </a:xfrm>
          <a:custGeom>
            <a:rect b="b" l="l" r="r" t="t"/>
            <a:pathLst>
              <a:path extrusionOk="0" h="2807977" w="2459394">
                <a:moveTo>
                  <a:pt x="0" y="0"/>
                </a:moveTo>
                <a:lnTo>
                  <a:pt x="2459394" y="0"/>
                </a:lnTo>
                <a:lnTo>
                  <a:pt x="2459394" y="2807977"/>
                </a:lnTo>
                <a:lnTo>
                  <a:pt x="0" y="2807977"/>
                </a:lnTo>
                <a:lnTo>
                  <a:pt x="0" y="0"/>
                </a:lnTo>
                <a:close/>
              </a:path>
            </a:pathLst>
          </a:custGeom>
          <a:blipFill rotWithShape="1">
            <a:blip r:embed="rId4">
              <a:alphaModFix/>
            </a:blip>
            <a:stretch>
              <a:fillRect b="0" l="0" r="0" t="0"/>
            </a:stretch>
          </a:blipFill>
          <a:ln>
            <a:noFill/>
          </a:ln>
        </p:spPr>
      </p:sp>
      <p:sp>
        <p:nvSpPr>
          <p:cNvPr id="562" name="Google Shape;562;g2e96ed0451d_0_123"/>
          <p:cNvSpPr/>
          <p:nvPr/>
        </p:nvSpPr>
        <p:spPr>
          <a:xfrm>
            <a:off x="1028700" y="9258300"/>
            <a:ext cx="3042773" cy="830225"/>
          </a:xfrm>
          <a:custGeom>
            <a:rect b="b" l="l" r="r" t="t"/>
            <a:pathLst>
              <a:path extrusionOk="0" h="830225" w="3042773">
                <a:moveTo>
                  <a:pt x="0" y="0"/>
                </a:moveTo>
                <a:lnTo>
                  <a:pt x="3042773" y="0"/>
                </a:lnTo>
                <a:lnTo>
                  <a:pt x="3042773" y="830225"/>
                </a:lnTo>
                <a:lnTo>
                  <a:pt x="0" y="830225"/>
                </a:lnTo>
                <a:lnTo>
                  <a:pt x="0" y="0"/>
                </a:lnTo>
                <a:close/>
              </a:path>
            </a:pathLst>
          </a:custGeom>
          <a:blipFill rotWithShape="1">
            <a:blip r:embed="rId5">
              <a:alphaModFix/>
            </a:blip>
            <a:stretch>
              <a:fillRect b="0" l="0" r="0" t="0"/>
            </a:stretch>
          </a:blipFill>
          <a:ln>
            <a:noFill/>
          </a:ln>
        </p:spPr>
      </p:sp>
      <p:grpSp>
        <p:nvGrpSpPr>
          <p:cNvPr id="563" name="Google Shape;563;g2e96ed0451d_0_123"/>
          <p:cNvGrpSpPr/>
          <p:nvPr/>
        </p:nvGrpSpPr>
        <p:grpSpPr>
          <a:xfrm>
            <a:off x="106523" y="3658510"/>
            <a:ext cx="15890357" cy="2969893"/>
            <a:chOff x="0" y="-38100"/>
            <a:chExt cx="4185087" cy="782189"/>
          </a:xfrm>
        </p:grpSpPr>
        <p:sp>
          <p:nvSpPr>
            <p:cNvPr id="564" name="Google Shape;564;g2e96ed0451d_0_123"/>
            <p:cNvSpPr/>
            <p:nvPr/>
          </p:nvSpPr>
          <p:spPr>
            <a:xfrm>
              <a:off x="0" y="0"/>
              <a:ext cx="4185087" cy="744089"/>
            </a:xfrm>
            <a:custGeom>
              <a:rect b="b" l="l" r="r" t="t"/>
              <a:pathLst>
                <a:path extrusionOk="0" h="744089" w="4185087">
                  <a:moveTo>
                    <a:pt x="0" y="0"/>
                  </a:moveTo>
                  <a:lnTo>
                    <a:pt x="4185087" y="0"/>
                  </a:lnTo>
                  <a:lnTo>
                    <a:pt x="4185087" y="744089"/>
                  </a:lnTo>
                  <a:lnTo>
                    <a:pt x="0" y="744089"/>
                  </a:lnTo>
                  <a:close/>
                </a:path>
              </a:pathLst>
            </a:custGeom>
            <a:solidFill>
              <a:srgbClr val="091F2F">
                <a:alpha val="60000"/>
              </a:srgbClr>
            </a:solidFill>
            <a:ln>
              <a:noFill/>
            </a:ln>
          </p:spPr>
        </p:sp>
        <p:sp>
          <p:nvSpPr>
            <p:cNvPr id="565" name="Google Shape;565;g2e96ed0451d_0_123"/>
            <p:cNvSpPr txBox="1"/>
            <p:nvPr/>
          </p:nvSpPr>
          <p:spPr>
            <a:xfrm>
              <a:off x="0" y="-38100"/>
              <a:ext cx="4185000" cy="7821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66" name="Google Shape;566;g2e96ed0451d_0_123"/>
          <p:cNvSpPr/>
          <p:nvPr/>
        </p:nvSpPr>
        <p:spPr>
          <a:xfrm>
            <a:off x="13853640" y="9421981"/>
            <a:ext cx="3500910" cy="666543"/>
          </a:xfrm>
          <a:custGeom>
            <a:rect b="b" l="l" r="r" t="t"/>
            <a:pathLst>
              <a:path extrusionOk="0" h="666543" w="3500910">
                <a:moveTo>
                  <a:pt x="0" y="0"/>
                </a:moveTo>
                <a:lnTo>
                  <a:pt x="3500910" y="0"/>
                </a:lnTo>
                <a:lnTo>
                  <a:pt x="3500910" y="666544"/>
                </a:lnTo>
                <a:lnTo>
                  <a:pt x="0" y="666544"/>
                </a:lnTo>
                <a:lnTo>
                  <a:pt x="0" y="0"/>
                </a:lnTo>
                <a:close/>
              </a:path>
            </a:pathLst>
          </a:custGeom>
          <a:blipFill rotWithShape="1">
            <a:blip r:embed="rId6">
              <a:alphaModFix/>
            </a:blip>
            <a:stretch>
              <a:fillRect b="0" l="0" r="0" t="0"/>
            </a:stretch>
          </a:blipFill>
          <a:ln>
            <a:noFill/>
          </a:ln>
        </p:spPr>
      </p:sp>
      <p:sp>
        <p:nvSpPr>
          <p:cNvPr id="567" name="Google Shape;567;g2e96ed0451d_0_123"/>
          <p:cNvSpPr txBox="1"/>
          <p:nvPr/>
        </p:nvSpPr>
        <p:spPr>
          <a:xfrm>
            <a:off x="223000" y="4450200"/>
            <a:ext cx="15890400" cy="1490100"/>
          </a:xfrm>
          <a:prstGeom prst="rect">
            <a:avLst/>
          </a:prstGeom>
          <a:noFill/>
          <a:ln>
            <a:noFill/>
          </a:ln>
        </p:spPr>
        <p:txBody>
          <a:bodyPr anchorCtr="0" anchor="t" bIns="0" lIns="0" spcFirstLastPara="1" rIns="0" wrap="square" tIns="0">
            <a:spAutoFit/>
          </a:bodyPr>
          <a:lstStyle/>
          <a:p>
            <a:pPr indent="0" lvl="0" marL="457200" marR="0" rtl="0" algn="l">
              <a:lnSpc>
                <a:spcPct val="120000"/>
              </a:lnSpc>
              <a:spcBef>
                <a:spcPts val="0"/>
              </a:spcBef>
              <a:spcAft>
                <a:spcPts val="0"/>
              </a:spcAft>
              <a:buNone/>
            </a:pPr>
            <a:r>
              <a:rPr b="1" lang="en-US" sz="4400">
                <a:solidFill>
                  <a:srgbClr val="FFFFFF"/>
                </a:solidFill>
                <a:latin typeface="Montserrat"/>
                <a:ea typeface="Montserrat"/>
                <a:cs typeface="Montserrat"/>
                <a:sym typeface="Montserrat"/>
              </a:rPr>
              <a:t>2. </a:t>
            </a:r>
            <a:r>
              <a:rPr b="1" lang="en-US" sz="4400">
                <a:solidFill>
                  <a:schemeClr val="lt1"/>
                </a:solidFill>
                <a:latin typeface="Montserrat"/>
                <a:ea typeface="Montserrat"/>
                <a:cs typeface="Montserrat"/>
                <a:sym typeface="Montserrat"/>
              </a:rPr>
              <a:t>Devin Quirk &amp; Rebecca Tomasovic - Planning Department Update</a:t>
            </a:r>
            <a:endParaRPr b="1" sz="4400">
              <a:solidFill>
                <a:srgbClr val="FFFFFF"/>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pic>
        <p:nvPicPr>
          <p:cNvPr descr="DSC_0121-duotone.jpg" id="572" name="Google Shape;572;g3111015af4a_0_214"/>
          <p:cNvPicPr preferRelativeResize="0"/>
          <p:nvPr/>
        </p:nvPicPr>
        <p:blipFill rotWithShape="1">
          <a:blip r:embed="rId3">
            <a:alphaModFix/>
          </a:blip>
          <a:srcRect b="9559" l="0" r="0" t="0"/>
          <a:stretch/>
        </p:blipFill>
        <p:spPr>
          <a:xfrm>
            <a:off x="0" y="-786456"/>
            <a:ext cx="18288000" cy="11073383"/>
          </a:xfrm>
          <a:prstGeom prst="rect">
            <a:avLst/>
          </a:prstGeom>
          <a:noFill/>
          <a:ln>
            <a:noFill/>
          </a:ln>
        </p:spPr>
      </p:pic>
      <p:sp>
        <p:nvSpPr>
          <p:cNvPr id="573" name="Google Shape;573;g3111015af4a_0_214"/>
          <p:cNvSpPr txBox="1"/>
          <p:nvPr/>
        </p:nvSpPr>
        <p:spPr>
          <a:xfrm>
            <a:off x="1845600" y="952197"/>
            <a:ext cx="14596800" cy="8382600"/>
          </a:xfrm>
          <a:prstGeom prst="rect">
            <a:avLst/>
          </a:prstGeom>
          <a:noFill/>
          <a:ln>
            <a:noFill/>
          </a:ln>
        </p:spPr>
        <p:txBody>
          <a:bodyPr anchorCtr="0" anchor="ctr" bIns="0" lIns="0" spcFirstLastPara="1" rIns="0" wrap="square" tIns="0">
            <a:spAutoFit/>
          </a:bodyPr>
          <a:lstStyle/>
          <a:p>
            <a:pPr indent="0" lvl="0" marL="0" marR="0" rtl="0" algn="ctr">
              <a:lnSpc>
                <a:spcPct val="110000"/>
              </a:lnSpc>
              <a:spcBef>
                <a:spcPts val="0"/>
              </a:spcBef>
              <a:spcAft>
                <a:spcPts val="0"/>
              </a:spcAft>
              <a:buClr>
                <a:srgbClr val="FFFFFF"/>
              </a:buClr>
              <a:buSzPts val="6800"/>
              <a:buFont typeface="Montserrat"/>
              <a:buNone/>
            </a:pPr>
            <a:r>
              <a:rPr b="1" lang="en-US" sz="6400">
                <a:solidFill>
                  <a:srgbClr val="FFFFFF"/>
                </a:solidFill>
                <a:latin typeface="Montserrat"/>
                <a:ea typeface="Montserrat"/>
                <a:cs typeface="Montserrat"/>
                <a:sym typeface="Montserrat"/>
              </a:rPr>
              <a:t>“In this moment of need, we have an opportunity and an obligation to change how we plan for Boston’s future. We’re charting a new course for growth, with people as our compass.”</a:t>
            </a:r>
            <a:endParaRPr b="1" sz="6400">
              <a:solidFill>
                <a:srgbClr val="FFFFFF"/>
              </a:solidFill>
              <a:latin typeface="Montserrat"/>
              <a:ea typeface="Montserrat"/>
              <a:cs typeface="Montserrat"/>
              <a:sym typeface="Montserrat"/>
            </a:endParaRPr>
          </a:p>
          <a:p>
            <a:pPr indent="-774700" lvl="0" marL="914400" marR="0" rtl="0" algn="r">
              <a:lnSpc>
                <a:spcPct val="110000"/>
              </a:lnSpc>
              <a:spcBef>
                <a:spcPts val="0"/>
              </a:spcBef>
              <a:spcAft>
                <a:spcPts val="0"/>
              </a:spcAft>
              <a:buClr>
                <a:srgbClr val="FFFFFF"/>
              </a:buClr>
              <a:buSzPts val="5000"/>
              <a:buFont typeface="Montserrat"/>
              <a:buChar char="-"/>
            </a:pPr>
            <a:r>
              <a:rPr b="1" lang="en-US" sz="5000">
                <a:solidFill>
                  <a:srgbClr val="FFFFFF"/>
                </a:solidFill>
                <a:latin typeface="Montserrat"/>
                <a:ea typeface="Montserrat"/>
                <a:cs typeface="Montserrat"/>
                <a:sym typeface="Montserrat"/>
              </a:rPr>
              <a:t>Mayor Michelle Wu</a:t>
            </a:r>
            <a:endParaRPr b="1" sz="5000">
              <a:solidFill>
                <a:srgbClr val="FFFFFF"/>
              </a:solidFill>
              <a:latin typeface="Montserrat"/>
              <a:ea typeface="Montserrat"/>
              <a:cs typeface="Montserrat"/>
              <a:sym typeface="Montserrat"/>
            </a:endParaRPr>
          </a:p>
          <a:p>
            <a:pPr indent="0" lvl="0" marL="914400" marR="0" rtl="0" algn="r">
              <a:lnSpc>
                <a:spcPct val="110000"/>
              </a:lnSpc>
              <a:spcBef>
                <a:spcPts val="0"/>
              </a:spcBef>
              <a:spcAft>
                <a:spcPts val="0"/>
              </a:spcAft>
              <a:buNone/>
            </a:pPr>
            <a:r>
              <a:rPr lang="en-US" sz="3200">
                <a:solidFill>
                  <a:srgbClr val="FFFFFF"/>
                </a:solidFill>
                <a:latin typeface="Montserrat"/>
                <a:ea typeface="Montserrat"/>
                <a:cs typeface="Montserrat"/>
                <a:sym typeface="Montserrat"/>
              </a:rPr>
              <a:t>January 25, 2023</a:t>
            </a:r>
            <a:endParaRPr sz="3200">
              <a:solidFill>
                <a:srgbClr val="FFFFFF"/>
              </a:solidFill>
              <a:latin typeface="Montserrat"/>
              <a:ea typeface="Montserrat"/>
              <a:cs typeface="Montserrat"/>
              <a:sym typeface="Montserrat"/>
            </a:endParaRPr>
          </a:p>
          <a:p>
            <a:pPr indent="0" lvl="0" marL="914400" marR="0" rtl="0" algn="r">
              <a:lnSpc>
                <a:spcPct val="110000"/>
              </a:lnSpc>
              <a:spcBef>
                <a:spcPts val="0"/>
              </a:spcBef>
              <a:spcAft>
                <a:spcPts val="0"/>
              </a:spcAft>
              <a:buNone/>
            </a:pPr>
            <a:r>
              <a:rPr lang="en-US" sz="3200">
                <a:solidFill>
                  <a:srgbClr val="FFFFFF"/>
                </a:solidFill>
                <a:latin typeface="Montserrat"/>
                <a:ea typeface="Montserrat"/>
                <a:cs typeface="Montserrat"/>
                <a:sym typeface="Montserrat"/>
              </a:rPr>
              <a:t>State of the City Speech</a:t>
            </a:r>
            <a:endParaRPr sz="3200">
              <a:solidFill>
                <a:srgbClr val="FFFFFF"/>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88BE4"/>
        </a:solidFill>
      </p:bgPr>
    </p:bg>
    <p:spTree>
      <p:nvGrpSpPr>
        <p:cNvPr id="577" name="Shape 577"/>
        <p:cNvGrpSpPr/>
        <p:nvPr/>
      </p:nvGrpSpPr>
      <p:grpSpPr>
        <a:xfrm>
          <a:off x="0" y="0"/>
          <a:ext cx="0" cy="0"/>
          <a:chOff x="0" y="0"/>
          <a:chExt cx="0" cy="0"/>
        </a:xfrm>
      </p:grpSpPr>
      <p:sp>
        <p:nvSpPr>
          <p:cNvPr id="578" name="Google Shape;578;g3111015af4a_0_0"/>
          <p:cNvSpPr/>
          <p:nvPr/>
        </p:nvSpPr>
        <p:spPr>
          <a:xfrm>
            <a:off x="1243150" y="1789500"/>
            <a:ext cx="15834600" cy="2563200"/>
          </a:xfrm>
          <a:prstGeom prst="roundRect">
            <a:avLst>
              <a:gd fmla="val 50000" name="adj"/>
            </a:avLst>
          </a:prstGeom>
          <a:solidFill>
            <a:srgbClr val="FFFFFF"/>
          </a:solidFill>
          <a:ln>
            <a:noFill/>
          </a:ln>
        </p:spPr>
        <p:txBody>
          <a:bodyPr anchorCtr="0" anchor="ctr" bIns="38100" lIns="38100" spcFirstLastPara="1" rIns="38100" wrap="square" tIns="38100">
            <a:noAutofit/>
          </a:bodyPr>
          <a:lstStyle/>
          <a:p>
            <a:pPr indent="0" lvl="0" marL="0" marR="0" rtl="0" algn="l">
              <a:lnSpc>
                <a:spcPct val="100000"/>
              </a:lnSpc>
              <a:spcBef>
                <a:spcPts val="0"/>
              </a:spcBef>
              <a:spcAft>
                <a:spcPts val="0"/>
              </a:spcAft>
              <a:buClr>
                <a:srgbClr val="FFFFFF"/>
              </a:buClr>
              <a:buSzPts val="2900"/>
              <a:buFont typeface="Montserrat"/>
              <a:buNone/>
            </a:pPr>
            <a:r>
              <a:rPr b="0" i="0" lang="en-US" sz="2900" u="none" cap="none" strike="noStrike">
                <a:solidFill>
                  <a:srgbClr val="FFFFFF"/>
                </a:solidFill>
                <a:latin typeface="Montserrat"/>
                <a:ea typeface="Montserrat"/>
                <a:cs typeface="Montserrat"/>
                <a:sym typeface="Montserrat"/>
              </a:rPr>
              <a:t>New Agency with a new charter, mission, and goals to rise to today’s needs.</a:t>
            </a:r>
            <a:endParaRPr sz="1700"/>
          </a:p>
          <a:p>
            <a:pPr indent="0" lvl="0" marL="0" marR="0" rtl="0" algn="l">
              <a:lnSpc>
                <a:spcPct val="100000"/>
              </a:lnSpc>
              <a:spcBef>
                <a:spcPts val="0"/>
              </a:spcBef>
              <a:spcAft>
                <a:spcPts val="0"/>
              </a:spcAft>
              <a:buClr>
                <a:srgbClr val="4A3AFF"/>
              </a:buClr>
              <a:buSzPts val="1700"/>
              <a:buFont typeface="Helvetica Neue"/>
              <a:buNone/>
            </a:pPr>
            <a:r>
              <a:t/>
            </a:r>
            <a:endParaRPr b="0" i="0" sz="1700" u="none" cap="none" strike="noStrike">
              <a:solidFill>
                <a:srgbClr val="000000"/>
              </a:solidFill>
              <a:latin typeface="Montserrat"/>
              <a:ea typeface="Montserrat"/>
              <a:cs typeface="Montserrat"/>
              <a:sym typeface="Montserrat"/>
            </a:endParaRPr>
          </a:p>
        </p:txBody>
      </p:sp>
      <p:sp>
        <p:nvSpPr>
          <p:cNvPr id="579" name="Google Shape;579;g3111015af4a_0_0"/>
          <p:cNvSpPr/>
          <p:nvPr/>
        </p:nvSpPr>
        <p:spPr>
          <a:xfrm>
            <a:off x="1243150" y="4653023"/>
            <a:ext cx="15834600" cy="2563200"/>
          </a:xfrm>
          <a:prstGeom prst="roundRect">
            <a:avLst>
              <a:gd fmla="val 50000" name="adj"/>
            </a:avLst>
          </a:prstGeom>
          <a:solidFill>
            <a:srgbClr val="FFFFFF"/>
          </a:solidFill>
          <a:ln>
            <a:noFill/>
          </a:ln>
        </p:spPr>
        <p:txBody>
          <a:bodyPr anchorCtr="0" anchor="ctr" bIns="38100" lIns="38100" spcFirstLastPara="1" rIns="38100" wrap="square" tIns="38100">
            <a:noAutofit/>
          </a:bodyPr>
          <a:lstStyle/>
          <a:p>
            <a:pPr indent="0" lvl="0" marL="0" marR="0" rtl="0" algn="ctr">
              <a:lnSpc>
                <a:spcPct val="110000"/>
              </a:lnSpc>
              <a:spcBef>
                <a:spcPts val="0"/>
              </a:spcBef>
              <a:spcAft>
                <a:spcPts val="0"/>
              </a:spcAft>
              <a:buClr>
                <a:srgbClr val="FFFFFF"/>
              </a:buClr>
              <a:buSzPts val="1700"/>
              <a:buFont typeface="Arial"/>
              <a:buNone/>
            </a:pPr>
            <a:r>
              <a:t/>
            </a:r>
            <a:endParaRPr b="0" i="0" sz="1700" u="none" cap="none" strike="noStrike">
              <a:solidFill>
                <a:srgbClr val="000000"/>
              </a:solidFill>
              <a:latin typeface="Montserrat"/>
              <a:ea typeface="Montserrat"/>
              <a:cs typeface="Montserrat"/>
              <a:sym typeface="Montserrat"/>
            </a:endParaRPr>
          </a:p>
        </p:txBody>
      </p:sp>
      <p:sp>
        <p:nvSpPr>
          <p:cNvPr id="580" name="Google Shape;580;g3111015af4a_0_0"/>
          <p:cNvSpPr/>
          <p:nvPr/>
        </p:nvSpPr>
        <p:spPr>
          <a:xfrm>
            <a:off x="1243150" y="7459698"/>
            <a:ext cx="15834600" cy="2563200"/>
          </a:xfrm>
          <a:prstGeom prst="roundRect">
            <a:avLst>
              <a:gd fmla="val 50000" name="adj"/>
            </a:avLst>
          </a:prstGeom>
          <a:solidFill>
            <a:srgbClr val="FFFFFF"/>
          </a:solidFill>
          <a:ln>
            <a:noFill/>
          </a:ln>
        </p:spPr>
        <p:txBody>
          <a:bodyPr anchorCtr="0" anchor="ctr" bIns="38100" lIns="38100" spcFirstLastPara="1" rIns="38100" wrap="square" tIns="38100">
            <a:noAutofit/>
          </a:bodyPr>
          <a:lstStyle/>
          <a:p>
            <a:pPr indent="0" lvl="0" marL="0" marR="0" rtl="0" algn="ctr">
              <a:lnSpc>
                <a:spcPct val="110000"/>
              </a:lnSpc>
              <a:spcBef>
                <a:spcPts val="0"/>
              </a:spcBef>
              <a:spcAft>
                <a:spcPts val="0"/>
              </a:spcAft>
              <a:buClr>
                <a:srgbClr val="FFFFFF"/>
              </a:buClr>
              <a:buSzPts val="1700"/>
              <a:buFont typeface="Arial"/>
              <a:buNone/>
            </a:pPr>
            <a:r>
              <a:t/>
            </a:r>
            <a:endParaRPr b="0" i="0" sz="1700" u="none" cap="none" strike="noStrike">
              <a:solidFill>
                <a:srgbClr val="000000"/>
              </a:solidFill>
              <a:latin typeface="Montserrat"/>
              <a:ea typeface="Montserrat"/>
              <a:cs typeface="Montserrat"/>
              <a:sym typeface="Montserrat"/>
            </a:endParaRPr>
          </a:p>
        </p:txBody>
      </p:sp>
      <p:sp>
        <p:nvSpPr>
          <p:cNvPr id="581" name="Google Shape;581;g3111015af4a_0_0"/>
          <p:cNvSpPr txBox="1"/>
          <p:nvPr/>
        </p:nvSpPr>
        <p:spPr>
          <a:xfrm>
            <a:off x="1762434" y="2727067"/>
            <a:ext cx="279600" cy="8313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288BE4"/>
              </a:buClr>
              <a:buSzPts val="5400"/>
              <a:buFont typeface="Montserrat SemiBold"/>
              <a:buNone/>
            </a:pPr>
            <a:r>
              <a:rPr b="1" i="0" lang="en-US" sz="5400" u="none" cap="none" strike="noStrike">
                <a:solidFill>
                  <a:srgbClr val="288BE4"/>
                </a:solidFill>
                <a:latin typeface="Montserrat SemiBold"/>
                <a:ea typeface="Montserrat SemiBold"/>
                <a:cs typeface="Montserrat SemiBold"/>
                <a:sym typeface="Montserrat SemiBold"/>
              </a:rPr>
              <a:t>1</a:t>
            </a:r>
            <a:endParaRPr sz="1700"/>
          </a:p>
        </p:txBody>
      </p:sp>
      <p:sp>
        <p:nvSpPr>
          <p:cNvPr id="582" name="Google Shape;582;g3111015af4a_0_0"/>
          <p:cNvSpPr txBox="1"/>
          <p:nvPr/>
        </p:nvSpPr>
        <p:spPr>
          <a:xfrm>
            <a:off x="1695834" y="5643109"/>
            <a:ext cx="412800" cy="8313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288BE4"/>
              </a:buClr>
              <a:buSzPts val="5400"/>
              <a:buFont typeface="Montserrat SemiBold"/>
              <a:buNone/>
            </a:pPr>
            <a:r>
              <a:rPr b="1" i="0" lang="en-US" sz="5400" u="none" cap="none" strike="noStrike">
                <a:solidFill>
                  <a:srgbClr val="288BE4"/>
                </a:solidFill>
                <a:latin typeface="Montserrat SemiBold"/>
                <a:ea typeface="Montserrat SemiBold"/>
                <a:cs typeface="Montserrat SemiBold"/>
                <a:sym typeface="Montserrat SemiBold"/>
              </a:rPr>
              <a:t>2</a:t>
            </a:r>
            <a:endParaRPr sz="1700"/>
          </a:p>
        </p:txBody>
      </p:sp>
      <p:sp>
        <p:nvSpPr>
          <p:cNvPr id="583" name="Google Shape;583;g3111015af4a_0_0"/>
          <p:cNvSpPr txBox="1"/>
          <p:nvPr/>
        </p:nvSpPr>
        <p:spPr>
          <a:xfrm>
            <a:off x="1711134" y="8447352"/>
            <a:ext cx="382200" cy="8313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288BE4"/>
              </a:buClr>
              <a:buSzPts val="5400"/>
              <a:buFont typeface="Montserrat SemiBold"/>
              <a:buNone/>
            </a:pPr>
            <a:r>
              <a:rPr b="1" i="0" lang="en-US" sz="5400" u="none" cap="none" strike="noStrike">
                <a:solidFill>
                  <a:srgbClr val="288BE4"/>
                </a:solidFill>
                <a:latin typeface="Montserrat SemiBold"/>
                <a:ea typeface="Montserrat SemiBold"/>
                <a:cs typeface="Montserrat SemiBold"/>
                <a:sym typeface="Montserrat SemiBold"/>
              </a:rPr>
              <a:t>3</a:t>
            </a:r>
            <a:endParaRPr sz="1700"/>
          </a:p>
        </p:txBody>
      </p:sp>
      <p:sp>
        <p:nvSpPr>
          <p:cNvPr id="584" name="Google Shape;584;g3111015af4a_0_0"/>
          <p:cNvSpPr txBox="1"/>
          <p:nvPr/>
        </p:nvSpPr>
        <p:spPr>
          <a:xfrm>
            <a:off x="3209300" y="4902000"/>
            <a:ext cx="13078800" cy="2761500"/>
          </a:xfrm>
          <a:prstGeom prst="rect">
            <a:avLst/>
          </a:prstGeom>
          <a:noFill/>
          <a:ln>
            <a:noFill/>
          </a:ln>
        </p:spPr>
        <p:txBody>
          <a:bodyPr anchorCtr="0" anchor="ctr" bIns="0" lIns="0" spcFirstLastPara="1" rIns="0" wrap="square" tIns="0">
            <a:spAutoFit/>
          </a:bodyPr>
          <a:lstStyle/>
          <a:p>
            <a:pPr indent="0" lvl="0" marL="0" rtl="0" algn="l">
              <a:lnSpc>
                <a:spcPct val="120000"/>
              </a:lnSpc>
              <a:spcBef>
                <a:spcPts val="0"/>
              </a:spcBef>
              <a:spcAft>
                <a:spcPts val="0"/>
              </a:spcAft>
              <a:buClr>
                <a:srgbClr val="091F2F"/>
              </a:buClr>
              <a:buSzPts val="2900"/>
              <a:buFont typeface="Lora Medium"/>
              <a:buNone/>
            </a:pPr>
            <a:r>
              <a:rPr b="1" lang="en-US" sz="2700">
                <a:solidFill>
                  <a:srgbClr val="288BE4"/>
                </a:solidFill>
                <a:latin typeface="Lora"/>
                <a:ea typeface="Lora"/>
                <a:cs typeface="Lora"/>
                <a:sym typeface="Lora"/>
                <a:extLst>
                  <a:ext uri="http://customooxmlschemas.google.com/">
                    <go:slidesCustomData xmlns:go="http://customooxmlschemas.google.com/" textRoundtripDataId="0"/>
                  </a:ext>
                </a:extLst>
              </a:rPr>
              <a:t>Restructure Planning with City Government:</a:t>
            </a:r>
            <a:endParaRPr sz="2900">
              <a:solidFill>
                <a:srgbClr val="288BE4"/>
              </a:solidFill>
              <a:latin typeface="Lora Medium"/>
              <a:ea typeface="Lora Medium"/>
              <a:cs typeface="Lora Medium"/>
              <a:sym typeface="Lora Medium"/>
            </a:endParaRPr>
          </a:p>
          <a:p>
            <a:pPr indent="-590550" lvl="0" marL="914400" marR="0" rtl="0" algn="l">
              <a:lnSpc>
                <a:spcPct val="120000"/>
              </a:lnSpc>
              <a:spcBef>
                <a:spcPts val="0"/>
              </a:spcBef>
              <a:spcAft>
                <a:spcPts val="0"/>
              </a:spcAft>
              <a:buClr>
                <a:srgbClr val="091F2F"/>
              </a:buClr>
              <a:buSzPts val="2100"/>
              <a:buFont typeface="Lora Medium"/>
              <a:buChar char="●"/>
            </a:pPr>
            <a:r>
              <a:rPr b="1" lang="en-US" sz="2100">
                <a:solidFill>
                  <a:srgbClr val="091F2F"/>
                </a:solidFill>
                <a:latin typeface="Lora"/>
                <a:ea typeface="Lora"/>
                <a:cs typeface="Lora"/>
                <a:sym typeface="Lora"/>
              </a:rPr>
              <a:t>Create a Planning Department </a:t>
            </a:r>
            <a:r>
              <a:rPr lang="en-US" sz="2100">
                <a:solidFill>
                  <a:srgbClr val="091F2F"/>
                </a:solidFill>
                <a:latin typeface="Lora Medium"/>
                <a:ea typeface="Lora Medium"/>
                <a:cs typeface="Lora Medium"/>
                <a:sym typeface="Lora Medium"/>
              </a:rPr>
              <a:t>within the City of Boston through City Council Ordinance, restoring planning as core function of city government</a:t>
            </a:r>
            <a:endParaRPr sz="2100">
              <a:solidFill>
                <a:srgbClr val="091F2F"/>
              </a:solidFill>
              <a:latin typeface="Lora Medium"/>
              <a:ea typeface="Lora Medium"/>
              <a:cs typeface="Lora Medium"/>
              <a:sym typeface="Lora Medium"/>
            </a:endParaRPr>
          </a:p>
          <a:p>
            <a:pPr indent="-590550" lvl="0" marL="914400" rtl="0" algn="l">
              <a:lnSpc>
                <a:spcPct val="120000"/>
              </a:lnSpc>
              <a:spcBef>
                <a:spcPts val="0"/>
              </a:spcBef>
              <a:spcAft>
                <a:spcPts val="0"/>
              </a:spcAft>
              <a:buClr>
                <a:srgbClr val="091F2F"/>
              </a:buClr>
              <a:buSzPts val="2100"/>
              <a:buFont typeface="Lora Medium"/>
              <a:buChar char="●"/>
            </a:pPr>
            <a:r>
              <a:rPr b="1" lang="en-US" sz="2100">
                <a:solidFill>
                  <a:srgbClr val="091F2F"/>
                </a:solidFill>
                <a:latin typeface="Lora"/>
                <a:ea typeface="Lora"/>
                <a:cs typeface="Lora"/>
                <a:sym typeface="Lora"/>
                <a:extLst>
                  <a:ext uri="http://customooxmlschemas.google.com/">
                    <go:slidesCustomData xmlns:go="http://customooxmlschemas.google.com/" textRoundtripDataId="1"/>
                  </a:ext>
                </a:extLst>
              </a:rPr>
              <a:t>Majority of BPDA staff and finances move to City control on July 1, 2024</a:t>
            </a:r>
            <a:endParaRPr b="1" sz="2100">
              <a:solidFill>
                <a:srgbClr val="091F2F"/>
              </a:solidFill>
              <a:latin typeface="Lora"/>
              <a:ea typeface="Lora"/>
              <a:cs typeface="Lora"/>
              <a:sym typeface="Lora"/>
            </a:endParaRPr>
          </a:p>
          <a:p>
            <a:pPr indent="-590550" lvl="0" marL="914400" marR="0" rtl="0" algn="l">
              <a:lnSpc>
                <a:spcPct val="120000"/>
              </a:lnSpc>
              <a:spcBef>
                <a:spcPts val="0"/>
              </a:spcBef>
              <a:spcAft>
                <a:spcPts val="0"/>
              </a:spcAft>
              <a:buClr>
                <a:srgbClr val="091F2F"/>
              </a:buClr>
              <a:buSzPts val="2100"/>
              <a:buFont typeface="Lora Medium"/>
              <a:buChar char="●"/>
            </a:pPr>
            <a:r>
              <a:rPr b="1" lang="en-US" sz="2100">
                <a:solidFill>
                  <a:srgbClr val="091F2F"/>
                </a:solidFill>
                <a:latin typeface="Lora"/>
                <a:ea typeface="Lora"/>
                <a:cs typeface="Lora"/>
                <a:sym typeface="Lora"/>
              </a:rPr>
              <a:t>Planning Advisory Council</a:t>
            </a:r>
            <a:r>
              <a:rPr lang="en-US" sz="2100">
                <a:solidFill>
                  <a:srgbClr val="091F2F"/>
                </a:solidFill>
                <a:latin typeface="Lora Medium"/>
                <a:ea typeface="Lora Medium"/>
                <a:cs typeface="Lora Medium"/>
                <a:sym typeface="Lora Medium"/>
              </a:rPr>
              <a:t> to coordinate citywide planning and implementation</a:t>
            </a:r>
            <a:endParaRPr sz="2100">
              <a:solidFill>
                <a:srgbClr val="091F2F"/>
              </a:solidFill>
              <a:latin typeface="Lora Medium"/>
              <a:ea typeface="Lora Medium"/>
              <a:cs typeface="Lora Medium"/>
              <a:sym typeface="Lora Medium"/>
            </a:endParaRPr>
          </a:p>
          <a:p>
            <a:pPr indent="0" lvl="0" marL="0" marR="0" rtl="0" algn="l">
              <a:lnSpc>
                <a:spcPct val="120000"/>
              </a:lnSpc>
              <a:spcBef>
                <a:spcPts val="0"/>
              </a:spcBef>
              <a:spcAft>
                <a:spcPts val="0"/>
              </a:spcAft>
              <a:buNone/>
            </a:pPr>
            <a:r>
              <a:t/>
            </a:r>
            <a:endParaRPr b="1" sz="2100">
              <a:solidFill>
                <a:srgbClr val="091F2F"/>
              </a:solidFill>
              <a:latin typeface="Lora"/>
              <a:ea typeface="Lora"/>
              <a:cs typeface="Lora"/>
              <a:sym typeface="Lora"/>
            </a:endParaRPr>
          </a:p>
          <a:p>
            <a:pPr indent="0" lvl="0" marL="914400" marR="0" rtl="0" algn="l">
              <a:lnSpc>
                <a:spcPct val="120000"/>
              </a:lnSpc>
              <a:spcBef>
                <a:spcPts val="0"/>
              </a:spcBef>
              <a:spcAft>
                <a:spcPts val="0"/>
              </a:spcAft>
              <a:buNone/>
            </a:pPr>
            <a:r>
              <a:t/>
            </a:r>
            <a:endParaRPr b="1" sz="2100">
              <a:solidFill>
                <a:srgbClr val="091F2F"/>
              </a:solidFill>
              <a:latin typeface="Lora"/>
              <a:ea typeface="Lora"/>
              <a:cs typeface="Lora"/>
              <a:sym typeface="Lora"/>
            </a:endParaRPr>
          </a:p>
        </p:txBody>
      </p:sp>
      <p:sp>
        <p:nvSpPr>
          <p:cNvPr id="585" name="Google Shape;585;g3111015af4a_0_0"/>
          <p:cNvSpPr txBox="1"/>
          <p:nvPr/>
        </p:nvSpPr>
        <p:spPr>
          <a:xfrm>
            <a:off x="3093750" y="7678850"/>
            <a:ext cx="13078800" cy="1597800"/>
          </a:xfrm>
          <a:prstGeom prst="rect">
            <a:avLst/>
          </a:prstGeom>
          <a:noFill/>
          <a:ln>
            <a:noFill/>
          </a:ln>
        </p:spPr>
        <p:txBody>
          <a:bodyPr anchorCtr="0" anchor="ctr" bIns="0" lIns="0" spcFirstLastPara="1" rIns="0" wrap="square" tIns="0">
            <a:spAutoFit/>
          </a:bodyPr>
          <a:lstStyle/>
          <a:p>
            <a:pPr indent="0" lvl="0" marL="0" marR="0" rtl="0" algn="l">
              <a:lnSpc>
                <a:spcPct val="120000"/>
              </a:lnSpc>
              <a:spcBef>
                <a:spcPts val="0"/>
              </a:spcBef>
              <a:spcAft>
                <a:spcPts val="0"/>
              </a:spcAft>
              <a:buClr>
                <a:srgbClr val="091F2F"/>
              </a:buClr>
              <a:buSzPts val="2900"/>
              <a:buFont typeface="Lora Medium"/>
              <a:buNone/>
            </a:pPr>
            <a:r>
              <a:rPr b="1" lang="en-US" sz="2700">
                <a:solidFill>
                  <a:srgbClr val="288BE4"/>
                </a:solidFill>
                <a:latin typeface="Lora"/>
                <a:ea typeface="Lora"/>
                <a:cs typeface="Lora"/>
                <a:sym typeface="Lora"/>
                <a:extLst>
                  <a:ext uri="http://customooxmlschemas.google.com/">
                    <go:slidesCustomData xmlns:go="http://customooxmlschemas.google.com/" textRoundtripDataId="2"/>
                  </a:ext>
                </a:extLst>
              </a:rPr>
              <a:t>Repurpose BPDA Tools/Powers via State Legislation:</a:t>
            </a:r>
            <a:endParaRPr b="1" sz="2700">
              <a:solidFill>
                <a:srgbClr val="288BE4"/>
              </a:solidFill>
              <a:latin typeface="Lora"/>
              <a:ea typeface="Lora"/>
              <a:cs typeface="Lora"/>
              <a:sym typeface="Lora"/>
            </a:endParaRPr>
          </a:p>
          <a:p>
            <a:pPr indent="-590550" lvl="0" marL="914400" rtl="0" algn="l">
              <a:lnSpc>
                <a:spcPct val="120000"/>
              </a:lnSpc>
              <a:spcBef>
                <a:spcPts val="0"/>
              </a:spcBef>
              <a:spcAft>
                <a:spcPts val="0"/>
              </a:spcAft>
              <a:buClr>
                <a:srgbClr val="091F2F"/>
              </a:buClr>
              <a:buSzPts val="2100"/>
              <a:buFont typeface="Lora Medium"/>
              <a:buChar char="●"/>
            </a:pPr>
            <a:r>
              <a:rPr b="1" lang="en-US" sz="2100">
                <a:solidFill>
                  <a:srgbClr val="091F2F"/>
                </a:solidFill>
                <a:latin typeface="Lora"/>
                <a:ea typeface="Lora"/>
                <a:cs typeface="Lora"/>
                <a:sym typeface="Lora"/>
              </a:rPr>
              <a:t>Home Rule Petition</a:t>
            </a:r>
            <a:r>
              <a:rPr lang="en-US" sz="2100">
                <a:solidFill>
                  <a:srgbClr val="091F2F"/>
                </a:solidFill>
                <a:latin typeface="Lora Medium"/>
                <a:ea typeface="Lora Medium"/>
                <a:cs typeface="Lora Medium"/>
                <a:sym typeface="Lora Medium"/>
              </a:rPr>
              <a:t> - abolishes the BRA’s urban renewal era focus on blight and decadence</a:t>
            </a:r>
            <a:endParaRPr sz="2100">
              <a:solidFill>
                <a:srgbClr val="091F2F"/>
              </a:solidFill>
              <a:latin typeface="Lora Medium"/>
              <a:ea typeface="Lora Medium"/>
              <a:cs typeface="Lora Medium"/>
              <a:sym typeface="Lora Medium"/>
            </a:endParaRPr>
          </a:p>
          <a:p>
            <a:pPr indent="-590550" lvl="0" marL="914400" rtl="0" algn="l">
              <a:lnSpc>
                <a:spcPct val="120000"/>
              </a:lnSpc>
              <a:spcBef>
                <a:spcPts val="0"/>
              </a:spcBef>
              <a:spcAft>
                <a:spcPts val="0"/>
              </a:spcAft>
              <a:buClr>
                <a:srgbClr val="091F2F"/>
              </a:buClr>
              <a:buSzPts val="2100"/>
              <a:buFont typeface="Lora Medium"/>
              <a:buChar char="●"/>
            </a:pPr>
            <a:r>
              <a:rPr lang="en-US" sz="2100">
                <a:solidFill>
                  <a:srgbClr val="091F2F"/>
                </a:solidFill>
                <a:latin typeface="Lora Medium"/>
                <a:ea typeface="Lora Medium"/>
                <a:cs typeface="Lora Medium"/>
                <a:sym typeface="Lora Medium"/>
              </a:rPr>
              <a:t>Replace with tools for </a:t>
            </a:r>
            <a:r>
              <a:rPr b="1" lang="en-US" sz="2100">
                <a:solidFill>
                  <a:srgbClr val="091F2F"/>
                </a:solidFill>
                <a:latin typeface="Lora"/>
                <a:ea typeface="Lora"/>
                <a:cs typeface="Lora"/>
                <a:sym typeface="Lora"/>
              </a:rPr>
              <a:t>affordability, resilience, equity </a:t>
            </a:r>
            <a:endParaRPr b="1" sz="2100">
              <a:solidFill>
                <a:srgbClr val="091F2F"/>
              </a:solidFill>
              <a:latin typeface="Lora"/>
              <a:ea typeface="Lora"/>
              <a:cs typeface="Lora"/>
              <a:sym typeface="Lora"/>
            </a:endParaRPr>
          </a:p>
          <a:p>
            <a:pPr indent="-590550" lvl="0" marL="914400" rtl="0" algn="l">
              <a:lnSpc>
                <a:spcPct val="120000"/>
              </a:lnSpc>
              <a:spcBef>
                <a:spcPts val="0"/>
              </a:spcBef>
              <a:spcAft>
                <a:spcPts val="0"/>
              </a:spcAft>
              <a:buClr>
                <a:srgbClr val="091F2F"/>
              </a:buClr>
              <a:buSzPts val="2100"/>
              <a:buFont typeface="Lora Medium"/>
              <a:buChar char="●"/>
            </a:pPr>
            <a:r>
              <a:rPr lang="en-US" sz="2100">
                <a:solidFill>
                  <a:srgbClr val="091F2F"/>
                </a:solidFill>
                <a:latin typeface="Lora Medium"/>
                <a:ea typeface="Lora Medium"/>
                <a:cs typeface="Lora Medium"/>
                <a:sym typeface="Lora Medium"/>
              </a:rPr>
              <a:t>The HRP passed City Council in March and is now at State House</a:t>
            </a:r>
            <a:endParaRPr sz="2100">
              <a:solidFill>
                <a:srgbClr val="091F2F"/>
              </a:solidFill>
              <a:latin typeface="Lora Medium"/>
              <a:ea typeface="Lora Medium"/>
              <a:cs typeface="Lora Medium"/>
              <a:sym typeface="Lora Medium"/>
            </a:endParaRPr>
          </a:p>
        </p:txBody>
      </p:sp>
      <p:sp>
        <p:nvSpPr>
          <p:cNvPr id="586" name="Google Shape;586;g3111015af4a_0_0"/>
          <p:cNvSpPr txBox="1"/>
          <p:nvPr/>
        </p:nvSpPr>
        <p:spPr>
          <a:xfrm>
            <a:off x="3016050" y="2029950"/>
            <a:ext cx="13078800" cy="1985700"/>
          </a:xfrm>
          <a:prstGeom prst="rect">
            <a:avLst/>
          </a:prstGeom>
          <a:noFill/>
          <a:ln>
            <a:noFill/>
          </a:ln>
        </p:spPr>
        <p:txBody>
          <a:bodyPr anchorCtr="0" anchor="ctr" bIns="0" lIns="0" spcFirstLastPara="1" rIns="0" wrap="square" tIns="0">
            <a:spAutoFit/>
          </a:bodyPr>
          <a:lstStyle/>
          <a:p>
            <a:pPr indent="0" lvl="0" marL="0" rtl="0" algn="l">
              <a:lnSpc>
                <a:spcPct val="120000"/>
              </a:lnSpc>
              <a:spcBef>
                <a:spcPts val="0"/>
              </a:spcBef>
              <a:spcAft>
                <a:spcPts val="0"/>
              </a:spcAft>
              <a:buClr>
                <a:srgbClr val="091F2F"/>
              </a:buClr>
              <a:buSzPts val="2900"/>
              <a:buFont typeface="Lora Medium"/>
              <a:buNone/>
            </a:pPr>
            <a:r>
              <a:rPr b="1" lang="en-US" sz="2700">
                <a:solidFill>
                  <a:srgbClr val="288BE4"/>
                </a:solidFill>
                <a:latin typeface="Lora"/>
                <a:ea typeface="Lora"/>
                <a:cs typeface="Lora"/>
                <a:sym typeface="Lora"/>
              </a:rPr>
              <a:t>Change how we Plan for Growth</a:t>
            </a:r>
            <a:r>
              <a:rPr b="1" lang="en-US" sz="2700">
                <a:solidFill>
                  <a:srgbClr val="288BE4"/>
                </a:solidFill>
                <a:latin typeface="Lora"/>
                <a:ea typeface="Lora"/>
                <a:cs typeface="Lora"/>
                <a:sym typeface="Lora"/>
                <a:extLst>
                  <a:ext uri="http://customooxmlschemas.google.com/">
                    <go:slidesCustomData xmlns:go="http://customooxmlschemas.google.com/" textRoundtripDataId="3"/>
                  </a:ext>
                </a:extLst>
              </a:rPr>
              <a:t>:</a:t>
            </a:r>
            <a:endParaRPr b="1" sz="2700">
              <a:solidFill>
                <a:srgbClr val="288BE4"/>
              </a:solidFill>
              <a:latin typeface="Lora"/>
              <a:ea typeface="Lora"/>
              <a:cs typeface="Lora"/>
              <a:sym typeface="Lora"/>
            </a:endParaRPr>
          </a:p>
          <a:p>
            <a:pPr indent="-590550" lvl="0" marL="914400" rtl="0" algn="l">
              <a:lnSpc>
                <a:spcPct val="120000"/>
              </a:lnSpc>
              <a:spcBef>
                <a:spcPts val="0"/>
              </a:spcBef>
              <a:spcAft>
                <a:spcPts val="0"/>
              </a:spcAft>
              <a:buClr>
                <a:srgbClr val="091F2F"/>
              </a:buClr>
              <a:buSzPts val="2100"/>
              <a:buFont typeface="Lora Medium"/>
              <a:buChar char="●"/>
            </a:pPr>
            <a:r>
              <a:rPr b="1" lang="en-US" sz="2100">
                <a:solidFill>
                  <a:srgbClr val="091F2F"/>
                </a:solidFill>
                <a:latin typeface="Lora"/>
                <a:ea typeface="Lora"/>
                <a:cs typeface="Lora"/>
                <a:sym typeface="Lora"/>
              </a:rPr>
              <a:t>Zoning reform</a:t>
            </a:r>
            <a:r>
              <a:rPr lang="en-US" sz="2100">
                <a:solidFill>
                  <a:srgbClr val="091F2F"/>
                </a:solidFill>
                <a:latin typeface="Lora Medium"/>
                <a:ea typeface="Lora Medium"/>
                <a:cs typeface="Lora Medium"/>
                <a:sym typeface="Lora Medium"/>
              </a:rPr>
              <a:t> to make development more predictable and tied to comprehensive planning</a:t>
            </a:r>
            <a:endParaRPr sz="2100">
              <a:solidFill>
                <a:srgbClr val="091F2F"/>
              </a:solidFill>
              <a:latin typeface="Lora Medium"/>
              <a:ea typeface="Lora Medium"/>
              <a:cs typeface="Lora Medium"/>
              <a:sym typeface="Lora Medium"/>
            </a:endParaRPr>
          </a:p>
          <a:p>
            <a:pPr indent="-590550" lvl="0" marL="914400" rtl="0" algn="l">
              <a:lnSpc>
                <a:spcPct val="120000"/>
              </a:lnSpc>
              <a:spcBef>
                <a:spcPts val="0"/>
              </a:spcBef>
              <a:spcAft>
                <a:spcPts val="0"/>
              </a:spcAft>
              <a:buClr>
                <a:srgbClr val="091F2F"/>
              </a:buClr>
              <a:buSzPts val="2100"/>
              <a:buFont typeface="Lora Medium"/>
              <a:buChar char="●"/>
            </a:pPr>
            <a:r>
              <a:rPr b="1" lang="en-US" sz="2100">
                <a:solidFill>
                  <a:srgbClr val="091F2F"/>
                </a:solidFill>
                <a:latin typeface="Lora"/>
                <a:ea typeface="Lora"/>
                <a:cs typeface="Lora"/>
                <a:sym typeface="Lora"/>
              </a:rPr>
              <a:t>Design vision</a:t>
            </a:r>
            <a:r>
              <a:rPr lang="en-US" sz="2100">
                <a:solidFill>
                  <a:srgbClr val="091F2F"/>
                </a:solidFill>
                <a:latin typeface="Lora Medium"/>
                <a:ea typeface="Lora Medium"/>
                <a:cs typeface="Lora Medium"/>
                <a:sym typeface="Lora Medium"/>
              </a:rPr>
              <a:t> to shape how future spaces are designed</a:t>
            </a:r>
            <a:endParaRPr sz="2100">
              <a:solidFill>
                <a:srgbClr val="091F2F"/>
              </a:solidFill>
              <a:latin typeface="Lora Medium"/>
              <a:ea typeface="Lora Medium"/>
              <a:cs typeface="Lora Medium"/>
              <a:sym typeface="Lora Medium"/>
            </a:endParaRPr>
          </a:p>
          <a:p>
            <a:pPr indent="-590550" lvl="0" marL="914400" rtl="0" algn="l">
              <a:lnSpc>
                <a:spcPct val="120000"/>
              </a:lnSpc>
              <a:spcBef>
                <a:spcPts val="0"/>
              </a:spcBef>
              <a:spcAft>
                <a:spcPts val="0"/>
              </a:spcAft>
              <a:buClr>
                <a:srgbClr val="091F2F"/>
              </a:buClr>
              <a:buSzPts val="2100"/>
              <a:buFont typeface="Lora Medium"/>
              <a:buChar char="●"/>
            </a:pPr>
            <a:r>
              <a:rPr b="1" lang="en-US" sz="2100">
                <a:solidFill>
                  <a:srgbClr val="091F2F"/>
                </a:solidFill>
                <a:latin typeface="Lora"/>
                <a:ea typeface="Lora"/>
                <a:cs typeface="Lora"/>
                <a:sym typeface="Lora"/>
              </a:rPr>
              <a:t>Article 80 modernization </a:t>
            </a:r>
            <a:r>
              <a:rPr lang="en-US" sz="2100">
                <a:solidFill>
                  <a:srgbClr val="091F2F"/>
                </a:solidFill>
                <a:latin typeface="Lora Medium"/>
                <a:ea typeface="Lora Medium"/>
                <a:cs typeface="Lora Medium"/>
                <a:sym typeface="Lora Medium"/>
              </a:rPr>
              <a:t>for stronger transparency and predictability around development </a:t>
            </a:r>
            <a:endParaRPr sz="2100">
              <a:solidFill>
                <a:srgbClr val="091F2F"/>
              </a:solidFill>
              <a:latin typeface="Lora Medium"/>
              <a:ea typeface="Lora Medium"/>
              <a:cs typeface="Lora Medium"/>
              <a:sym typeface="Lora Medium"/>
            </a:endParaRPr>
          </a:p>
          <a:p>
            <a:pPr indent="-590550" lvl="0" marL="914400" rtl="0" algn="l">
              <a:lnSpc>
                <a:spcPct val="120000"/>
              </a:lnSpc>
              <a:spcBef>
                <a:spcPts val="0"/>
              </a:spcBef>
              <a:spcAft>
                <a:spcPts val="0"/>
              </a:spcAft>
              <a:buClr>
                <a:srgbClr val="091F2F"/>
              </a:buClr>
              <a:buSzPts val="2100"/>
              <a:buFont typeface="Lora Medium"/>
              <a:buChar char="●"/>
            </a:pPr>
            <a:r>
              <a:rPr b="1" lang="en-US" sz="2100">
                <a:solidFill>
                  <a:srgbClr val="091F2F"/>
                </a:solidFill>
                <a:latin typeface="Lora"/>
                <a:ea typeface="Lora"/>
                <a:cs typeface="Lora"/>
                <a:sym typeface="Lora"/>
              </a:rPr>
              <a:t>Public land for public good </a:t>
            </a:r>
            <a:r>
              <a:rPr lang="en-US" sz="2100">
                <a:solidFill>
                  <a:srgbClr val="091F2F"/>
                </a:solidFill>
                <a:latin typeface="Lora Medium"/>
                <a:ea typeface="Lora Medium"/>
                <a:cs typeface="Lora Medium"/>
                <a:sym typeface="Lora Medium"/>
              </a:rPr>
              <a:t>in our real estate transactions</a:t>
            </a:r>
            <a:endParaRPr sz="2100">
              <a:solidFill>
                <a:srgbClr val="091F2F"/>
              </a:solidFill>
              <a:latin typeface="Lora Medium"/>
              <a:ea typeface="Lora Medium"/>
              <a:cs typeface="Lora Medium"/>
              <a:sym typeface="Lora Medium"/>
            </a:endParaRPr>
          </a:p>
        </p:txBody>
      </p:sp>
      <p:sp>
        <p:nvSpPr>
          <p:cNvPr id="587" name="Google Shape;587;g3111015af4a_0_0"/>
          <p:cNvSpPr txBox="1"/>
          <p:nvPr/>
        </p:nvSpPr>
        <p:spPr>
          <a:xfrm>
            <a:off x="1021100" y="316800"/>
            <a:ext cx="15668400" cy="9852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b="1" lang="en-US" sz="4000">
                <a:solidFill>
                  <a:schemeClr val="lt1"/>
                </a:solidFill>
                <a:latin typeface="Montserrat"/>
                <a:ea typeface="Montserrat"/>
                <a:cs typeface="Montserrat"/>
                <a:sym typeface="Montserrat"/>
              </a:rPr>
              <a:t>TRANSFORMATION</a:t>
            </a:r>
            <a:r>
              <a:rPr b="1" lang="en-US" sz="4000">
                <a:solidFill>
                  <a:schemeClr val="lt1"/>
                </a:solidFill>
                <a:latin typeface="Montserrat"/>
                <a:ea typeface="Montserrat"/>
                <a:cs typeface="Montserrat"/>
                <a:sym typeface="Montserrat"/>
              </a:rPr>
              <a:t> OVERVIEW</a:t>
            </a:r>
            <a:endParaRPr sz="4000">
              <a:solidFill>
                <a:schemeClr val="lt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595" name="Shape 595"/>
        <p:cNvGrpSpPr/>
        <p:nvPr/>
      </p:nvGrpSpPr>
      <p:grpSpPr>
        <a:xfrm>
          <a:off x="0" y="0"/>
          <a:ext cx="0" cy="0"/>
          <a:chOff x="0" y="0"/>
          <a:chExt cx="0" cy="0"/>
        </a:xfrm>
      </p:grpSpPr>
      <p:pic>
        <p:nvPicPr>
          <p:cNvPr id="596" name="Google Shape;596;g3111015af4a_0_828"/>
          <p:cNvPicPr preferRelativeResize="0"/>
          <p:nvPr/>
        </p:nvPicPr>
        <p:blipFill rotWithShape="1">
          <a:blip r:embed="rId3">
            <a:alphaModFix/>
          </a:blip>
          <a:srcRect b="0" l="0" r="0" t="0"/>
          <a:stretch/>
        </p:blipFill>
        <p:spPr>
          <a:xfrm>
            <a:off x="-37" y="0"/>
            <a:ext cx="18288000" cy="10286937"/>
          </a:xfrm>
          <a:prstGeom prst="rect">
            <a:avLst/>
          </a:prstGeom>
          <a:noFill/>
          <a:ln>
            <a:noFill/>
          </a:ln>
        </p:spPr>
      </p:pic>
      <p:sp>
        <p:nvSpPr>
          <p:cNvPr id="597" name="Google Shape;597;g3111015af4a_0_828"/>
          <p:cNvSpPr/>
          <p:nvPr/>
        </p:nvSpPr>
        <p:spPr>
          <a:xfrm>
            <a:off x="-25" y="-4875"/>
            <a:ext cx="18291281" cy="10296739"/>
          </a:xfrm>
          <a:custGeom>
            <a:rect b="b" l="l" r="r" t="t"/>
            <a:pathLst>
              <a:path extrusionOk="0" h="2711452" w="4794569">
                <a:moveTo>
                  <a:pt x="0" y="0"/>
                </a:moveTo>
                <a:lnTo>
                  <a:pt x="4794569" y="0"/>
                </a:lnTo>
                <a:lnTo>
                  <a:pt x="4794569" y="2711452"/>
                </a:lnTo>
                <a:lnTo>
                  <a:pt x="0" y="2711452"/>
                </a:lnTo>
                <a:close/>
              </a:path>
            </a:pathLst>
          </a:custGeom>
          <a:solidFill>
            <a:srgbClr val="091F2F">
              <a:alpha val="40000"/>
            </a:srgbClr>
          </a:solidFill>
          <a:ln>
            <a:noFill/>
          </a:ln>
        </p:spPr>
      </p:sp>
      <p:sp>
        <p:nvSpPr>
          <p:cNvPr id="598" name="Google Shape;598;g3111015af4a_0_828"/>
          <p:cNvSpPr/>
          <p:nvPr/>
        </p:nvSpPr>
        <p:spPr>
          <a:xfrm>
            <a:off x="15837951" y="3739684"/>
            <a:ext cx="2459394" cy="2807977"/>
          </a:xfrm>
          <a:custGeom>
            <a:rect b="b" l="l" r="r" t="t"/>
            <a:pathLst>
              <a:path extrusionOk="0" h="2807977" w="2459394">
                <a:moveTo>
                  <a:pt x="0" y="0"/>
                </a:moveTo>
                <a:lnTo>
                  <a:pt x="2459394" y="0"/>
                </a:lnTo>
                <a:lnTo>
                  <a:pt x="2459394" y="2807977"/>
                </a:lnTo>
                <a:lnTo>
                  <a:pt x="0" y="2807977"/>
                </a:lnTo>
                <a:lnTo>
                  <a:pt x="0" y="0"/>
                </a:lnTo>
                <a:close/>
              </a:path>
            </a:pathLst>
          </a:custGeom>
          <a:blipFill rotWithShape="1">
            <a:blip r:embed="rId4">
              <a:alphaModFix/>
            </a:blip>
            <a:stretch>
              <a:fillRect b="0" l="0" r="0" t="0"/>
            </a:stretch>
          </a:blipFill>
          <a:ln>
            <a:noFill/>
          </a:ln>
        </p:spPr>
      </p:sp>
      <p:sp>
        <p:nvSpPr>
          <p:cNvPr id="599" name="Google Shape;599;g3111015af4a_0_828"/>
          <p:cNvSpPr/>
          <p:nvPr/>
        </p:nvSpPr>
        <p:spPr>
          <a:xfrm>
            <a:off x="1028700" y="9258300"/>
            <a:ext cx="3042773" cy="830225"/>
          </a:xfrm>
          <a:custGeom>
            <a:rect b="b" l="l" r="r" t="t"/>
            <a:pathLst>
              <a:path extrusionOk="0" h="830225" w="3042773">
                <a:moveTo>
                  <a:pt x="0" y="0"/>
                </a:moveTo>
                <a:lnTo>
                  <a:pt x="3042773" y="0"/>
                </a:lnTo>
                <a:lnTo>
                  <a:pt x="3042773" y="830225"/>
                </a:lnTo>
                <a:lnTo>
                  <a:pt x="0" y="830225"/>
                </a:lnTo>
                <a:lnTo>
                  <a:pt x="0" y="0"/>
                </a:lnTo>
                <a:close/>
              </a:path>
            </a:pathLst>
          </a:custGeom>
          <a:blipFill rotWithShape="1">
            <a:blip r:embed="rId5">
              <a:alphaModFix/>
            </a:blip>
            <a:stretch>
              <a:fillRect b="0" l="0" r="0" t="0"/>
            </a:stretch>
          </a:blipFill>
          <a:ln>
            <a:noFill/>
          </a:ln>
        </p:spPr>
      </p:sp>
      <p:grpSp>
        <p:nvGrpSpPr>
          <p:cNvPr id="600" name="Google Shape;600;g3111015af4a_0_828"/>
          <p:cNvGrpSpPr/>
          <p:nvPr/>
        </p:nvGrpSpPr>
        <p:grpSpPr>
          <a:xfrm>
            <a:off x="106523" y="3658510"/>
            <a:ext cx="15890357" cy="2969893"/>
            <a:chOff x="0" y="-38100"/>
            <a:chExt cx="4185087" cy="782189"/>
          </a:xfrm>
        </p:grpSpPr>
        <p:sp>
          <p:nvSpPr>
            <p:cNvPr id="601" name="Google Shape;601;g3111015af4a_0_828"/>
            <p:cNvSpPr/>
            <p:nvPr/>
          </p:nvSpPr>
          <p:spPr>
            <a:xfrm>
              <a:off x="0" y="0"/>
              <a:ext cx="4185087" cy="744089"/>
            </a:xfrm>
            <a:custGeom>
              <a:rect b="b" l="l" r="r" t="t"/>
              <a:pathLst>
                <a:path extrusionOk="0" h="744089" w="4185087">
                  <a:moveTo>
                    <a:pt x="0" y="0"/>
                  </a:moveTo>
                  <a:lnTo>
                    <a:pt x="4185087" y="0"/>
                  </a:lnTo>
                  <a:lnTo>
                    <a:pt x="4185087" y="744089"/>
                  </a:lnTo>
                  <a:lnTo>
                    <a:pt x="0" y="744089"/>
                  </a:lnTo>
                  <a:close/>
                </a:path>
              </a:pathLst>
            </a:custGeom>
            <a:solidFill>
              <a:srgbClr val="091F2F">
                <a:alpha val="60000"/>
              </a:srgbClr>
            </a:solidFill>
            <a:ln>
              <a:noFill/>
            </a:ln>
          </p:spPr>
        </p:sp>
        <p:sp>
          <p:nvSpPr>
            <p:cNvPr id="602" name="Google Shape;602;g3111015af4a_0_828"/>
            <p:cNvSpPr txBox="1"/>
            <p:nvPr/>
          </p:nvSpPr>
          <p:spPr>
            <a:xfrm>
              <a:off x="0" y="-38100"/>
              <a:ext cx="4185000" cy="7821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03" name="Google Shape;603;g3111015af4a_0_828"/>
          <p:cNvSpPr/>
          <p:nvPr/>
        </p:nvSpPr>
        <p:spPr>
          <a:xfrm>
            <a:off x="13853640" y="9421981"/>
            <a:ext cx="3500910" cy="666543"/>
          </a:xfrm>
          <a:custGeom>
            <a:rect b="b" l="l" r="r" t="t"/>
            <a:pathLst>
              <a:path extrusionOk="0" h="666543" w="3500910">
                <a:moveTo>
                  <a:pt x="0" y="0"/>
                </a:moveTo>
                <a:lnTo>
                  <a:pt x="3500910" y="0"/>
                </a:lnTo>
                <a:lnTo>
                  <a:pt x="3500910" y="666544"/>
                </a:lnTo>
                <a:lnTo>
                  <a:pt x="0" y="666544"/>
                </a:lnTo>
                <a:lnTo>
                  <a:pt x="0" y="0"/>
                </a:lnTo>
                <a:close/>
              </a:path>
            </a:pathLst>
          </a:custGeom>
          <a:blipFill rotWithShape="1">
            <a:blip r:embed="rId6">
              <a:alphaModFix/>
            </a:blip>
            <a:stretch>
              <a:fillRect b="0" l="0" r="0" t="0"/>
            </a:stretch>
          </a:blipFill>
          <a:ln>
            <a:noFill/>
          </a:ln>
        </p:spPr>
      </p:sp>
      <p:sp>
        <p:nvSpPr>
          <p:cNvPr id="604" name="Google Shape;604;g3111015af4a_0_828"/>
          <p:cNvSpPr txBox="1"/>
          <p:nvPr/>
        </p:nvSpPr>
        <p:spPr>
          <a:xfrm>
            <a:off x="223000" y="4450200"/>
            <a:ext cx="15890400" cy="677400"/>
          </a:xfrm>
          <a:prstGeom prst="rect">
            <a:avLst/>
          </a:prstGeom>
          <a:noFill/>
          <a:ln>
            <a:noFill/>
          </a:ln>
        </p:spPr>
        <p:txBody>
          <a:bodyPr anchorCtr="0" anchor="t" bIns="0" lIns="0" spcFirstLastPara="1" rIns="0" wrap="square" tIns="0">
            <a:spAutoFit/>
          </a:bodyPr>
          <a:lstStyle/>
          <a:p>
            <a:pPr indent="0" lvl="0" marL="457200" marR="0" rtl="0" algn="l">
              <a:lnSpc>
                <a:spcPct val="120000"/>
              </a:lnSpc>
              <a:spcBef>
                <a:spcPts val="0"/>
              </a:spcBef>
              <a:spcAft>
                <a:spcPts val="0"/>
              </a:spcAft>
              <a:buNone/>
            </a:pPr>
            <a:r>
              <a:rPr b="1" lang="en-US" sz="4400">
                <a:solidFill>
                  <a:srgbClr val="FFFFFF"/>
                </a:solidFill>
                <a:latin typeface="Montserrat"/>
                <a:ea typeface="Montserrat"/>
                <a:cs typeface="Montserrat"/>
                <a:sym typeface="Montserrat"/>
              </a:rPr>
              <a:t>Article 80 Improvement Project</a:t>
            </a:r>
            <a:endParaRPr b="1" sz="4400">
              <a:solidFill>
                <a:srgbClr val="FFFFFF"/>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g310795ee3ca_0_2067"/>
          <p:cNvSpPr txBox="1"/>
          <p:nvPr>
            <p:ph type="title"/>
          </p:nvPr>
        </p:nvSpPr>
        <p:spPr>
          <a:xfrm>
            <a:off x="350350" y="280300"/>
            <a:ext cx="14730000" cy="981000"/>
          </a:xfrm>
          <a:prstGeom prst="rect">
            <a:avLst/>
          </a:prstGeom>
          <a:noFill/>
          <a:ln>
            <a:noFill/>
          </a:ln>
        </p:spPr>
        <p:txBody>
          <a:bodyPr anchorCtr="0" anchor="t" bIns="137150" lIns="137150" spcFirstLastPara="1" rIns="137150" wrap="square" tIns="137150">
            <a:noAutofit/>
          </a:bodyPr>
          <a:lstStyle/>
          <a:p>
            <a:pPr indent="0" lvl="0" marL="0" rtl="0" algn="l">
              <a:lnSpc>
                <a:spcPct val="115000"/>
              </a:lnSpc>
              <a:spcBef>
                <a:spcPts val="0"/>
              </a:spcBef>
              <a:spcAft>
                <a:spcPts val="0"/>
              </a:spcAft>
              <a:buNone/>
            </a:pPr>
            <a:r>
              <a:rPr lang="en-US"/>
              <a:t>WHAT IS ARTICLE 80?</a:t>
            </a:r>
            <a:endParaRPr/>
          </a:p>
        </p:txBody>
      </p:sp>
      <p:sp>
        <p:nvSpPr>
          <p:cNvPr id="610" name="Google Shape;610;g310795ee3ca_0_2067"/>
          <p:cNvSpPr txBox="1"/>
          <p:nvPr/>
        </p:nvSpPr>
        <p:spPr>
          <a:xfrm>
            <a:off x="293300" y="6286175"/>
            <a:ext cx="7780800" cy="2782800"/>
          </a:xfrm>
          <a:prstGeom prst="rect">
            <a:avLst/>
          </a:prstGeom>
          <a:noFill/>
          <a:ln>
            <a:noFill/>
          </a:ln>
        </p:spPr>
        <p:txBody>
          <a:bodyPr anchorCtr="0" anchor="t" bIns="182850" lIns="182850" spcFirstLastPara="1" rIns="182850" wrap="square" tIns="182850">
            <a:spAutoFit/>
          </a:bodyPr>
          <a:lstStyle/>
          <a:p>
            <a:pPr indent="0" lvl="0" marL="0" rtl="0" algn="l">
              <a:lnSpc>
                <a:spcPct val="115000"/>
              </a:lnSpc>
              <a:spcBef>
                <a:spcPts val="0"/>
              </a:spcBef>
              <a:spcAft>
                <a:spcPts val="0"/>
              </a:spcAft>
              <a:buNone/>
            </a:pPr>
            <a:r>
              <a:rPr lang="en-US" sz="2800">
                <a:solidFill>
                  <a:schemeClr val="dk1"/>
                </a:solidFill>
                <a:latin typeface="Lora"/>
                <a:ea typeface="Lora"/>
                <a:cs typeface="Lora"/>
                <a:sym typeface="Lora"/>
                <a:extLst>
                  <a:ext uri="http://customooxmlschemas.google.com/">
                    <go:slidesCustomData xmlns:go="http://customooxmlschemas.google.com/" textRoundtripDataId="4"/>
                  </a:ext>
                </a:extLst>
              </a:rPr>
              <a:t>Development Review brings together </a:t>
            </a:r>
            <a:br>
              <a:rPr lang="en-US" sz="2800">
                <a:solidFill>
                  <a:schemeClr val="dk1"/>
                </a:solidFill>
                <a:latin typeface="Lora"/>
                <a:ea typeface="Lora"/>
                <a:cs typeface="Lora"/>
                <a:sym typeface="Lora"/>
                <a:extLst>
                  <a:ext uri="http://customooxmlschemas.google.com/">
                    <go:slidesCustomData xmlns:go="http://customooxmlschemas.google.com/" textRoundtripDataId="4"/>
                  </a:ext>
                </a:extLst>
              </a:rPr>
            </a:br>
            <a:r>
              <a:rPr lang="en-US" sz="2800">
                <a:solidFill>
                  <a:schemeClr val="dk1"/>
                </a:solidFill>
                <a:latin typeface="Lora"/>
                <a:ea typeface="Lora"/>
                <a:cs typeface="Lora"/>
                <a:sym typeface="Lora"/>
                <a:extLst>
                  <a:ext uri="http://customooxmlschemas.google.com/">
                    <go:slidesCustomData xmlns:go="http://customooxmlschemas.google.com/" textRoundtripDataId="4"/>
                  </a:ext>
                </a:extLst>
              </a:rPr>
              <a:t>various stakeholders to collectively assess the impacts of development projects and </a:t>
            </a:r>
            <a:br>
              <a:rPr lang="en-US" sz="2800">
                <a:solidFill>
                  <a:schemeClr val="dk1"/>
                </a:solidFill>
                <a:latin typeface="Lora"/>
                <a:ea typeface="Lora"/>
                <a:cs typeface="Lora"/>
                <a:sym typeface="Lora"/>
                <a:extLst>
                  <a:ext uri="http://customooxmlschemas.google.com/">
                    <go:slidesCustomData xmlns:go="http://customooxmlschemas.google.com/" textRoundtripDataId="4"/>
                  </a:ext>
                </a:extLst>
              </a:rPr>
            </a:br>
            <a:r>
              <a:rPr lang="en-US" sz="2800">
                <a:solidFill>
                  <a:schemeClr val="dk1"/>
                </a:solidFill>
                <a:latin typeface="Lora"/>
                <a:ea typeface="Lora"/>
                <a:cs typeface="Lora"/>
                <a:sym typeface="Lora"/>
                <a:extLst>
                  <a:ext uri="http://customooxmlschemas.google.com/">
                    <go:slidesCustomData xmlns:go="http://customooxmlschemas.google.com/" textRoundtripDataId="4"/>
                  </a:ext>
                </a:extLst>
              </a:rPr>
              <a:t>to determine the appropriate mitigation </a:t>
            </a:r>
            <a:endParaRPr sz="2800">
              <a:solidFill>
                <a:schemeClr val="dk1"/>
              </a:solidFill>
              <a:latin typeface="Lora"/>
              <a:ea typeface="Lora"/>
              <a:cs typeface="Lora"/>
              <a:sym typeface="Lora"/>
              <a:extLst>
                <a:ext uri="http://customooxmlschemas.google.com/">
                  <go:slidesCustomData xmlns:go="http://customooxmlschemas.google.com/" textRoundtripDataId="5"/>
                </a:ext>
              </a:extLst>
            </a:endParaRPr>
          </a:p>
          <a:p>
            <a:pPr indent="0" lvl="0" marL="0" rtl="0" algn="l">
              <a:lnSpc>
                <a:spcPct val="115000"/>
              </a:lnSpc>
              <a:spcBef>
                <a:spcPts val="0"/>
              </a:spcBef>
              <a:spcAft>
                <a:spcPts val="0"/>
              </a:spcAft>
              <a:buNone/>
            </a:pPr>
            <a:r>
              <a:rPr lang="en-US" sz="2800">
                <a:solidFill>
                  <a:schemeClr val="dk1"/>
                </a:solidFill>
                <a:latin typeface="Lora"/>
                <a:ea typeface="Lora"/>
                <a:cs typeface="Lora"/>
                <a:sym typeface="Lora"/>
                <a:extLst>
                  <a:ext uri="http://customooxmlschemas.google.com/">
                    <go:slidesCustomData xmlns:go="http://customooxmlschemas.google.com/" textRoundtripDataId="6"/>
                  </a:ext>
                </a:extLst>
              </a:rPr>
              <a:t>and community benefits. </a:t>
            </a:r>
            <a:endParaRPr sz="2800">
              <a:solidFill>
                <a:schemeClr val="dk1"/>
              </a:solidFill>
              <a:latin typeface="Lora"/>
              <a:ea typeface="Lora"/>
              <a:cs typeface="Lora"/>
              <a:sym typeface="Lora"/>
            </a:endParaRPr>
          </a:p>
        </p:txBody>
      </p:sp>
      <p:sp>
        <p:nvSpPr>
          <p:cNvPr id="611" name="Google Shape;611;g310795ee3ca_0_2067"/>
          <p:cNvSpPr txBox="1"/>
          <p:nvPr/>
        </p:nvSpPr>
        <p:spPr>
          <a:xfrm>
            <a:off x="319572" y="1456050"/>
            <a:ext cx="8725800" cy="4746900"/>
          </a:xfrm>
          <a:prstGeom prst="rect">
            <a:avLst/>
          </a:prstGeom>
          <a:noFill/>
          <a:ln>
            <a:noFill/>
          </a:ln>
        </p:spPr>
        <p:txBody>
          <a:bodyPr anchorCtr="0" anchor="t" bIns="182850" lIns="182850" spcFirstLastPara="1" rIns="182850" wrap="square" tIns="182850">
            <a:spAutoFit/>
          </a:bodyPr>
          <a:lstStyle/>
          <a:p>
            <a:pPr indent="0" lvl="0" marL="0" rtl="0" algn="l">
              <a:lnSpc>
                <a:spcPct val="115000"/>
              </a:lnSpc>
              <a:spcBef>
                <a:spcPts val="0"/>
              </a:spcBef>
              <a:spcAft>
                <a:spcPts val="0"/>
              </a:spcAft>
              <a:buNone/>
            </a:pPr>
            <a:r>
              <a:rPr lang="en-US" sz="3600">
                <a:solidFill>
                  <a:schemeClr val="dk1"/>
                </a:solidFill>
                <a:latin typeface="Lora"/>
                <a:ea typeface="Lora"/>
                <a:cs typeface="Lora"/>
                <a:sym typeface="Lora"/>
                <a:extLst>
                  <a:ext uri="http://customooxmlschemas.google.com/">
                    <go:slidesCustomData xmlns:go="http://customooxmlschemas.google.com/" textRoundtripDataId="7"/>
                  </a:ext>
                </a:extLst>
              </a:rPr>
              <a:t>“Article 80” is a section of the Boston Zoning Code. It governs procedures related to the regulatory review of development projects. Currently, these procedures apply to projects that include at least 15 units of housing, </a:t>
            </a:r>
            <a:br>
              <a:rPr lang="en-US" sz="3600">
                <a:solidFill>
                  <a:schemeClr val="dk1"/>
                </a:solidFill>
                <a:latin typeface="Lora"/>
                <a:ea typeface="Lora"/>
                <a:cs typeface="Lora"/>
                <a:sym typeface="Lora"/>
                <a:extLst>
                  <a:ext uri="http://customooxmlschemas.google.com/">
                    <go:slidesCustomData xmlns:go="http://customooxmlschemas.google.com/" textRoundtripDataId="7"/>
                  </a:ext>
                </a:extLst>
              </a:rPr>
            </a:br>
            <a:r>
              <a:rPr lang="en-US" sz="3600">
                <a:solidFill>
                  <a:schemeClr val="dk1"/>
                </a:solidFill>
                <a:latin typeface="Lora"/>
                <a:ea typeface="Lora"/>
                <a:cs typeface="Lora"/>
                <a:sym typeface="Lora"/>
                <a:extLst>
                  <a:ext uri="http://customooxmlschemas.google.com/">
                    <go:slidesCustomData xmlns:go="http://customooxmlschemas.google.com/" textRoundtripDataId="7"/>
                  </a:ext>
                </a:extLst>
              </a:rPr>
              <a:t>or are larger than 20,000 square feet.</a:t>
            </a:r>
            <a:endParaRPr sz="3600">
              <a:solidFill>
                <a:schemeClr val="dk1"/>
              </a:solidFill>
              <a:latin typeface="Lora"/>
              <a:ea typeface="Lora"/>
              <a:cs typeface="Lora"/>
              <a:sym typeface="Lor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g310795ee3ca_0_2073"/>
          <p:cNvSpPr txBox="1"/>
          <p:nvPr>
            <p:ph type="title"/>
          </p:nvPr>
        </p:nvSpPr>
        <p:spPr>
          <a:xfrm>
            <a:off x="350350" y="280300"/>
            <a:ext cx="17729400" cy="9810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US"/>
              <a:t>IMPROVING OUR DEVELOPMENT REVIEW PROCESS</a:t>
            </a:r>
            <a:endParaRPr/>
          </a:p>
        </p:txBody>
      </p:sp>
      <p:sp>
        <p:nvSpPr>
          <p:cNvPr id="617" name="Google Shape;617;g310795ee3ca_0_2073"/>
          <p:cNvSpPr txBox="1"/>
          <p:nvPr/>
        </p:nvSpPr>
        <p:spPr>
          <a:xfrm>
            <a:off x="8126300" y="2104950"/>
            <a:ext cx="9777600" cy="7126500"/>
          </a:xfrm>
          <a:prstGeom prst="rect">
            <a:avLst/>
          </a:prstGeom>
          <a:noFill/>
          <a:ln>
            <a:noFill/>
          </a:ln>
        </p:spPr>
        <p:txBody>
          <a:bodyPr anchorCtr="0" anchor="t" bIns="182850" lIns="182850" spcFirstLastPara="1" rIns="182850" wrap="square" tIns="182850">
            <a:spAutoFit/>
          </a:bodyPr>
          <a:lstStyle/>
          <a:p>
            <a:pPr indent="0" lvl="0" marL="0" rtl="0" algn="l">
              <a:lnSpc>
                <a:spcPct val="115000"/>
              </a:lnSpc>
              <a:spcBef>
                <a:spcPts val="0"/>
              </a:spcBef>
              <a:spcAft>
                <a:spcPts val="0"/>
              </a:spcAft>
              <a:buNone/>
            </a:pPr>
            <a:r>
              <a:rPr b="1" lang="en-US" sz="3200">
                <a:solidFill>
                  <a:schemeClr val="dk1"/>
                </a:solidFill>
                <a:latin typeface="Lora"/>
                <a:ea typeface="Lora"/>
                <a:cs typeface="Lora"/>
                <a:sym typeface="Lora"/>
              </a:rPr>
              <a:t>Why are we doing this now?</a:t>
            </a:r>
            <a:endParaRPr b="1" sz="3200">
              <a:solidFill>
                <a:schemeClr val="dk1"/>
              </a:solidFill>
              <a:latin typeface="Lora"/>
              <a:ea typeface="Lora"/>
              <a:cs typeface="Lora"/>
              <a:sym typeface="Lora"/>
            </a:endParaRPr>
          </a:p>
          <a:p>
            <a:pPr indent="0" lvl="0" marL="1828800" rtl="0" algn="l">
              <a:lnSpc>
                <a:spcPct val="115000"/>
              </a:lnSpc>
              <a:spcBef>
                <a:spcPts val="1200"/>
              </a:spcBef>
              <a:spcAft>
                <a:spcPts val="0"/>
              </a:spcAft>
              <a:buNone/>
            </a:pPr>
            <a:r>
              <a:rPr b="1" lang="en-US" sz="2800">
                <a:solidFill>
                  <a:schemeClr val="dk1"/>
                </a:solidFill>
                <a:latin typeface="Lora"/>
                <a:ea typeface="Lora"/>
                <a:cs typeface="Lora"/>
                <a:sym typeface="Lora"/>
              </a:rPr>
              <a:t>Community members, developers, </a:t>
            </a:r>
            <a:br>
              <a:rPr b="1" lang="en-US" sz="2800">
                <a:solidFill>
                  <a:schemeClr val="dk1"/>
                </a:solidFill>
                <a:latin typeface="Lora"/>
                <a:ea typeface="Lora"/>
                <a:cs typeface="Lora"/>
                <a:sym typeface="Lora"/>
              </a:rPr>
            </a:br>
            <a:r>
              <a:rPr b="1" lang="en-US" sz="2800">
                <a:solidFill>
                  <a:schemeClr val="dk1"/>
                </a:solidFill>
                <a:latin typeface="Lora"/>
                <a:ea typeface="Lora"/>
                <a:cs typeface="Lora"/>
                <a:sym typeface="Lora"/>
              </a:rPr>
              <a:t>and staff</a:t>
            </a:r>
            <a:r>
              <a:rPr lang="en-US" sz="2800">
                <a:solidFill>
                  <a:schemeClr val="dk1"/>
                </a:solidFill>
                <a:latin typeface="Lora"/>
                <a:ea typeface="Lora"/>
                <a:cs typeface="Lora"/>
                <a:sym typeface="Lora"/>
              </a:rPr>
              <a:t> all agree that the Planning Department’s Article 80 development review process is outdated, unpredictable, and lacks transparency. </a:t>
            </a:r>
            <a:endParaRPr b="1" sz="2800">
              <a:solidFill>
                <a:schemeClr val="dk1"/>
              </a:solidFill>
              <a:latin typeface="Lora"/>
              <a:ea typeface="Lora"/>
              <a:cs typeface="Lora"/>
              <a:sym typeface="Lora"/>
            </a:endParaRPr>
          </a:p>
          <a:p>
            <a:pPr indent="0" lvl="0" marL="1828800" rtl="0" algn="l">
              <a:lnSpc>
                <a:spcPct val="115000"/>
              </a:lnSpc>
              <a:spcBef>
                <a:spcPts val="1200"/>
              </a:spcBef>
              <a:spcAft>
                <a:spcPts val="1200"/>
              </a:spcAft>
              <a:buNone/>
            </a:pPr>
            <a:r>
              <a:rPr b="1" lang="en-US" sz="2800">
                <a:solidFill>
                  <a:schemeClr val="dk1"/>
                </a:solidFill>
                <a:latin typeface="Lora"/>
                <a:ea typeface="Lora"/>
                <a:cs typeface="Lora"/>
                <a:sym typeface="Lora"/>
              </a:rPr>
              <a:t>Mayor Wu</a:t>
            </a:r>
            <a:r>
              <a:rPr lang="en-US" sz="2800">
                <a:solidFill>
                  <a:schemeClr val="dk1"/>
                </a:solidFill>
                <a:latin typeface="Lora"/>
                <a:ea typeface="Lora"/>
                <a:cs typeface="Lora"/>
                <a:sym typeface="Lora"/>
              </a:rPr>
              <a:t>, in her 2023 State of the City speech and Executive Order, charged the Planning Department with creating and implementing a reformed development review process that improves how communities, developers, and the Planning Department work together to shape the city.</a:t>
            </a:r>
            <a:endParaRPr sz="2800">
              <a:solidFill>
                <a:schemeClr val="dk1"/>
              </a:solidFill>
              <a:latin typeface="Lora"/>
              <a:ea typeface="Lora"/>
              <a:cs typeface="Lora"/>
              <a:sym typeface="Lora"/>
            </a:endParaRPr>
          </a:p>
        </p:txBody>
      </p:sp>
      <p:sp>
        <p:nvSpPr>
          <p:cNvPr id="618" name="Google Shape;618;g310795ee3ca_0_2073"/>
          <p:cNvSpPr/>
          <p:nvPr/>
        </p:nvSpPr>
        <p:spPr>
          <a:xfrm>
            <a:off x="1266697" y="2399216"/>
            <a:ext cx="6489566" cy="6310669"/>
          </a:xfrm>
          <a:custGeom>
            <a:rect b="b" l="l" r="r" t="t"/>
            <a:pathLst>
              <a:path extrusionOk="0" h="1765222" w="1917154">
                <a:moveTo>
                  <a:pt x="0" y="0"/>
                </a:moveTo>
                <a:lnTo>
                  <a:pt x="1917154" y="0"/>
                </a:lnTo>
                <a:lnTo>
                  <a:pt x="1917154" y="1765222"/>
                </a:lnTo>
                <a:lnTo>
                  <a:pt x="0" y="1765222"/>
                </a:lnTo>
                <a:close/>
              </a:path>
            </a:pathLst>
          </a:custGeom>
          <a:solidFill>
            <a:srgbClr val="091F2F"/>
          </a:solidFill>
          <a:ln>
            <a:noFill/>
          </a:ln>
        </p:spPr>
      </p:sp>
      <p:sp>
        <p:nvSpPr>
          <p:cNvPr id="619" name="Google Shape;619;g310795ee3ca_0_2073"/>
          <p:cNvSpPr/>
          <p:nvPr/>
        </p:nvSpPr>
        <p:spPr>
          <a:xfrm>
            <a:off x="429650" y="2012650"/>
            <a:ext cx="7200562" cy="6583411"/>
          </a:xfrm>
          <a:custGeom>
            <a:rect b="b" l="l" r="r" t="t"/>
            <a:pathLst>
              <a:path extrusionOk="0" h="1730200" w="2002938">
                <a:moveTo>
                  <a:pt x="0" y="0"/>
                </a:moveTo>
                <a:lnTo>
                  <a:pt x="2002938" y="0"/>
                </a:lnTo>
                <a:lnTo>
                  <a:pt x="2002938" y="1730200"/>
                </a:lnTo>
                <a:lnTo>
                  <a:pt x="0" y="1730200"/>
                </a:lnTo>
                <a:close/>
              </a:path>
            </a:pathLst>
          </a:custGeom>
          <a:solidFill>
            <a:srgbClr val="FFFFFF"/>
          </a:solidFill>
          <a:ln cap="sq" cmpd="sng" w="9525">
            <a:solidFill>
              <a:srgbClr val="D9D9D9"/>
            </a:solidFill>
            <a:prstDash val="solid"/>
            <a:miter lim="8000"/>
            <a:headEnd len="sm" w="sm" type="none"/>
            <a:tailEnd len="sm" w="sm" type="none"/>
          </a:ln>
        </p:spPr>
      </p:sp>
      <p:sp>
        <p:nvSpPr>
          <p:cNvPr id="620" name="Google Shape;620;g310795ee3ca_0_2073"/>
          <p:cNvSpPr txBox="1"/>
          <p:nvPr/>
        </p:nvSpPr>
        <p:spPr>
          <a:xfrm>
            <a:off x="905161" y="2352398"/>
            <a:ext cx="6249600" cy="5393400"/>
          </a:xfrm>
          <a:prstGeom prst="rect">
            <a:avLst/>
          </a:prstGeom>
          <a:noFill/>
          <a:ln>
            <a:noFill/>
          </a:ln>
        </p:spPr>
        <p:txBody>
          <a:bodyPr anchorCtr="0" anchor="t" bIns="182850" lIns="182850" spcFirstLastPara="1" rIns="182850" wrap="square" tIns="182850">
            <a:spAutoFit/>
          </a:bodyPr>
          <a:lstStyle/>
          <a:p>
            <a:pPr indent="0" lvl="0" marL="0" rtl="0" algn="l">
              <a:lnSpc>
                <a:spcPct val="115000"/>
              </a:lnSpc>
              <a:spcBef>
                <a:spcPts val="0"/>
              </a:spcBef>
              <a:spcAft>
                <a:spcPts val="0"/>
              </a:spcAft>
              <a:buNone/>
            </a:pPr>
            <a:r>
              <a:rPr b="1" lang="en-US" sz="3200">
                <a:solidFill>
                  <a:schemeClr val="dk1"/>
                </a:solidFill>
                <a:latin typeface="Lora"/>
                <a:ea typeface="Lora"/>
                <a:cs typeface="Lora"/>
                <a:sym typeface="Lora"/>
              </a:rPr>
              <a:t>Article 80 Modernization</a:t>
            </a:r>
            <a:r>
              <a:rPr lang="en-US" sz="3200">
                <a:solidFill>
                  <a:schemeClr val="dk1"/>
                </a:solidFill>
                <a:latin typeface="Lora"/>
                <a:ea typeface="Lora"/>
                <a:cs typeface="Lora"/>
                <a:sym typeface="Lora"/>
              </a:rPr>
              <a:t> is </a:t>
            </a:r>
            <a:br>
              <a:rPr lang="en-US" sz="3200">
                <a:solidFill>
                  <a:schemeClr val="dk1"/>
                </a:solidFill>
                <a:latin typeface="Lora"/>
                <a:ea typeface="Lora"/>
                <a:cs typeface="Lora"/>
                <a:sym typeface="Lora"/>
              </a:rPr>
            </a:br>
            <a:r>
              <a:rPr lang="en-US" sz="3200">
                <a:solidFill>
                  <a:schemeClr val="dk1"/>
                </a:solidFill>
                <a:latin typeface="Lora"/>
                <a:ea typeface="Lora"/>
                <a:cs typeface="Lora"/>
                <a:sym typeface="Lora"/>
              </a:rPr>
              <a:t>an effort led by the Planning Department to review, analyze, and recommend improvements to the technical code, operations, and community engagement practices related to our development review process.   </a:t>
            </a:r>
            <a:endParaRPr sz="3200">
              <a:solidFill>
                <a:schemeClr val="dk1"/>
              </a:solidFill>
              <a:latin typeface="Lora"/>
              <a:ea typeface="Lora"/>
              <a:cs typeface="Lora"/>
              <a:sym typeface="Lora"/>
            </a:endParaRPr>
          </a:p>
        </p:txBody>
      </p:sp>
      <p:pic>
        <p:nvPicPr>
          <p:cNvPr id="621" name="Google Shape;621;g310795ee3ca_0_2073"/>
          <p:cNvPicPr preferRelativeResize="0"/>
          <p:nvPr/>
        </p:nvPicPr>
        <p:blipFill rotWithShape="1">
          <a:blip r:embed="rId3">
            <a:alphaModFix/>
          </a:blip>
          <a:srcRect b="20814" l="0" r="0" t="17069"/>
          <a:stretch/>
        </p:blipFill>
        <p:spPr>
          <a:xfrm>
            <a:off x="8126307" y="3321550"/>
            <a:ext cx="1628503" cy="1308672"/>
          </a:xfrm>
          <a:prstGeom prst="rect">
            <a:avLst/>
          </a:prstGeom>
          <a:noFill/>
          <a:ln>
            <a:noFill/>
          </a:ln>
        </p:spPr>
      </p:pic>
      <p:pic>
        <p:nvPicPr>
          <p:cNvPr id="622" name="Google Shape;622;g310795ee3ca_0_2073"/>
          <p:cNvPicPr preferRelativeResize="0"/>
          <p:nvPr/>
        </p:nvPicPr>
        <p:blipFill>
          <a:blip r:embed="rId4">
            <a:alphaModFix/>
          </a:blip>
          <a:stretch>
            <a:fillRect/>
          </a:stretch>
        </p:blipFill>
        <p:spPr>
          <a:xfrm>
            <a:off x="8053599" y="5767500"/>
            <a:ext cx="1744843" cy="13086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g310795ee3ca_0_2083"/>
          <p:cNvSpPr txBox="1"/>
          <p:nvPr>
            <p:ph type="title"/>
          </p:nvPr>
        </p:nvSpPr>
        <p:spPr>
          <a:xfrm>
            <a:off x="350350" y="280300"/>
            <a:ext cx="14730000" cy="981000"/>
          </a:xfrm>
          <a:prstGeom prst="rect">
            <a:avLst/>
          </a:prstGeom>
          <a:noFill/>
          <a:ln>
            <a:noFill/>
          </a:ln>
        </p:spPr>
        <p:txBody>
          <a:bodyPr anchorCtr="0" anchor="t" bIns="137150" lIns="137150" spcFirstLastPara="1" rIns="137150" wrap="square" tIns="137150">
            <a:noAutofit/>
          </a:bodyPr>
          <a:lstStyle/>
          <a:p>
            <a:pPr indent="0" lvl="0" marL="0" rtl="0" algn="l">
              <a:lnSpc>
                <a:spcPct val="100000"/>
              </a:lnSpc>
              <a:spcBef>
                <a:spcPts val="0"/>
              </a:spcBef>
              <a:spcAft>
                <a:spcPts val="0"/>
              </a:spcAft>
              <a:buNone/>
            </a:pPr>
            <a:r>
              <a:rPr b="1" lang="en-US" sz="4400">
                <a:latin typeface="Montserrat"/>
                <a:ea typeface="Montserrat"/>
                <a:cs typeface="Montserrat"/>
                <a:sym typeface="Montserrat"/>
              </a:rPr>
              <a:t>PROJECT TIMELINE</a:t>
            </a:r>
            <a:endParaRPr b="1" sz="4400">
              <a:solidFill>
                <a:schemeClr val="dk1"/>
              </a:solidFill>
              <a:latin typeface="Montserrat"/>
              <a:ea typeface="Montserrat"/>
              <a:cs typeface="Montserrat"/>
              <a:sym typeface="Montserrat"/>
            </a:endParaRPr>
          </a:p>
        </p:txBody>
      </p:sp>
      <p:grpSp>
        <p:nvGrpSpPr>
          <p:cNvPr id="628" name="Google Shape;628;g310795ee3ca_0_2083"/>
          <p:cNvGrpSpPr/>
          <p:nvPr/>
        </p:nvGrpSpPr>
        <p:grpSpPr>
          <a:xfrm>
            <a:off x="604763" y="1918736"/>
            <a:ext cx="17415317" cy="5718735"/>
            <a:chOff x="293144" y="1043718"/>
            <a:chExt cx="8707658" cy="2859367"/>
          </a:xfrm>
        </p:grpSpPr>
        <p:grpSp>
          <p:nvGrpSpPr>
            <p:cNvPr id="629" name="Google Shape;629;g310795ee3ca_0_2083"/>
            <p:cNvGrpSpPr/>
            <p:nvPr/>
          </p:nvGrpSpPr>
          <p:grpSpPr>
            <a:xfrm>
              <a:off x="293144" y="1043732"/>
              <a:ext cx="4749228" cy="2859354"/>
              <a:chOff x="1508900" y="769617"/>
              <a:chExt cx="7597550" cy="4084208"/>
            </a:xfrm>
          </p:grpSpPr>
          <p:sp>
            <p:nvSpPr>
              <p:cNvPr id="630" name="Google Shape;630;g310795ee3ca_0_2083"/>
              <p:cNvSpPr/>
              <p:nvPr/>
            </p:nvSpPr>
            <p:spPr>
              <a:xfrm>
                <a:off x="3408365" y="769625"/>
                <a:ext cx="633000" cy="4084200"/>
              </a:xfrm>
              <a:prstGeom prst="rect">
                <a:avLst/>
              </a:prstGeom>
              <a:solidFill>
                <a:srgbClr val="E5E5E5"/>
              </a:solidFill>
              <a:ln cap="flat" cmpd="sng" w="9525">
                <a:solidFill>
                  <a:srgbClr val="CCCCCC"/>
                </a:solidFill>
                <a:prstDash val="solid"/>
                <a:round/>
                <a:headEnd len="sm" w="sm" type="none"/>
                <a:tailEnd len="sm" w="sm" type="none"/>
              </a:ln>
            </p:spPr>
            <p:txBody>
              <a:bodyPr anchorCtr="0" anchor="t" bIns="182850" lIns="182850" spcFirstLastPara="1" rIns="182850" wrap="square" tIns="182850">
                <a:noAutofit/>
              </a:bodyPr>
              <a:lstStyle/>
              <a:p>
                <a:pPr indent="0" lvl="0" marL="0" rtl="0" algn="ctr">
                  <a:spcBef>
                    <a:spcPts val="0"/>
                  </a:spcBef>
                  <a:spcAft>
                    <a:spcPts val="0"/>
                  </a:spcAft>
                  <a:buNone/>
                </a:pPr>
                <a:r>
                  <a:rPr lang="en-US" sz="1600">
                    <a:solidFill>
                      <a:srgbClr val="091F2F"/>
                    </a:solidFill>
                    <a:latin typeface="Open Sans"/>
                    <a:ea typeface="Open Sans"/>
                    <a:cs typeface="Open Sans"/>
                    <a:sym typeface="Open Sans"/>
                  </a:rPr>
                  <a:t>Oct</a:t>
                </a:r>
                <a:endParaRPr sz="1600">
                  <a:solidFill>
                    <a:srgbClr val="091F2F"/>
                  </a:solidFill>
                  <a:latin typeface="Open Sans"/>
                  <a:ea typeface="Open Sans"/>
                  <a:cs typeface="Open Sans"/>
                  <a:sym typeface="Open Sans"/>
                </a:endParaRPr>
              </a:p>
            </p:txBody>
          </p:sp>
          <p:sp>
            <p:nvSpPr>
              <p:cNvPr id="631" name="Google Shape;631;g310795ee3ca_0_2083"/>
              <p:cNvSpPr/>
              <p:nvPr/>
            </p:nvSpPr>
            <p:spPr>
              <a:xfrm>
                <a:off x="1508900" y="769625"/>
                <a:ext cx="633000" cy="4084200"/>
              </a:xfrm>
              <a:prstGeom prst="rect">
                <a:avLst/>
              </a:prstGeom>
              <a:solidFill>
                <a:srgbClr val="E5E5E5"/>
              </a:solidFill>
              <a:ln cap="flat" cmpd="sng" w="9525">
                <a:solidFill>
                  <a:srgbClr val="CCCCCC"/>
                </a:solidFill>
                <a:prstDash val="solid"/>
                <a:round/>
                <a:headEnd len="sm" w="sm" type="none"/>
                <a:tailEnd len="sm" w="sm" type="none"/>
              </a:ln>
            </p:spPr>
            <p:txBody>
              <a:bodyPr anchorCtr="0" anchor="t" bIns="182850" lIns="182850" spcFirstLastPara="1" rIns="182850" wrap="square" tIns="182850">
                <a:noAutofit/>
              </a:bodyPr>
              <a:lstStyle/>
              <a:p>
                <a:pPr indent="0" lvl="0" marL="0" rtl="0" algn="ctr">
                  <a:spcBef>
                    <a:spcPts val="0"/>
                  </a:spcBef>
                  <a:spcAft>
                    <a:spcPts val="0"/>
                  </a:spcAft>
                  <a:buNone/>
                </a:pPr>
                <a:r>
                  <a:rPr lang="en-US" sz="1600">
                    <a:solidFill>
                      <a:srgbClr val="091F2F"/>
                    </a:solidFill>
                    <a:latin typeface="Open Sans"/>
                    <a:ea typeface="Open Sans"/>
                    <a:cs typeface="Open Sans"/>
                    <a:sym typeface="Open Sans"/>
                  </a:rPr>
                  <a:t>Jul</a:t>
                </a:r>
                <a:endParaRPr sz="1600">
                  <a:solidFill>
                    <a:srgbClr val="091F2F"/>
                  </a:solidFill>
                  <a:latin typeface="Open Sans"/>
                  <a:ea typeface="Open Sans"/>
                  <a:cs typeface="Open Sans"/>
                  <a:sym typeface="Open Sans"/>
                </a:endParaRPr>
              </a:p>
            </p:txBody>
          </p:sp>
          <p:sp>
            <p:nvSpPr>
              <p:cNvPr id="632" name="Google Shape;632;g310795ee3ca_0_2083"/>
              <p:cNvSpPr/>
              <p:nvPr/>
            </p:nvSpPr>
            <p:spPr>
              <a:xfrm>
                <a:off x="2142055" y="769625"/>
                <a:ext cx="633000" cy="4084200"/>
              </a:xfrm>
              <a:prstGeom prst="rect">
                <a:avLst/>
              </a:prstGeom>
              <a:solidFill>
                <a:srgbClr val="E5E5E5"/>
              </a:solidFill>
              <a:ln cap="flat" cmpd="sng" w="9525">
                <a:solidFill>
                  <a:srgbClr val="CCCCCC"/>
                </a:solidFill>
                <a:prstDash val="solid"/>
                <a:round/>
                <a:headEnd len="sm" w="sm" type="none"/>
                <a:tailEnd len="sm" w="sm" type="none"/>
              </a:ln>
            </p:spPr>
            <p:txBody>
              <a:bodyPr anchorCtr="0" anchor="t" bIns="182850" lIns="182850" spcFirstLastPara="1" rIns="182850" wrap="square" tIns="182850">
                <a:noAutofit/>
              </a:bodyPr>
              <a:lstStyle/>
              <a:p>
                <a:pPr indent="0" lvl="0" marL="0" rtl="0" algn="ctr">
                  <a:spcBef>
                    <a:spcPts val="0"/>
                  </a:spcBef>
                  <a:spcAft>
                    <a:spcPts val="0"/>
                  </a:spcAft>
                  <a:buNone/>
                </a:pPr>
                <a:r>
                  <a:rPr lang="en-US" sz="1600">
                    <a:solidFill>
                      <a:srgbClr val="091F2F"/>
                    </a:solidFill>
                    <a:latin typeface="Open Sans"/>
                    <a:ea typeface="Open Sans"/>
                    <a:cs typeface="Open Sans"/>
                    <a:sym typeface="Open Sans"/>
                  </a:rPr>
                  <a:t>Aug</a:t>
                </a:r>
                <a:endParaRPr sz="1600">
                  <a:solidFill>
                    <a:srgbClr val="091F2F"/>
                  </a:solidFill>
                  <a:latin typeface="Open Sans"/>
                  <a:ea typeface="Open Sans"/>
                  <a:cs typeface="Open Sans"/>
                  <a:sym typeface="Open Sans"/>
                </a:endParaRPr>
              </a:p>
            </p:txBody>
          </p:sp>
          <p:sp>
            <p:nvSpPr>
              <p:cNvPr id="633" name="Google Shape;633;g310795ee3ca_0_2083"/>
              <p:cNvSpPr/>
              <p:nvPr/>
            </p:nvSpPr>
            <p:spPr>
              <a:xfrm>
                <a:off x="2775210" y="769625"/>
                <a:ext cx="633000" cy="4084200"/>
              </a:xfrm>
              <a:prstGeom prst="rect">
                <a:avLst/>
              </a:prstGeom>
              <a:solidFill>
                <a:srgbClr val="E5E5E5"/>
              </a:solidFill>
              <a:ln cap="flat" cmpd="sng" w="9525">
                <a:solidFill>
                  <a:srgbClr val="CCCCCC"/>
                </a:solidFill>
                <a:prstDash val="solid"/>
                <a:round/>
                <a:headEnd len="sm" w="sm" type="none"/>
                <a:tailEnd len="sm" w="sm" type="none"/>
              </a:ln>
            </p:spPr>
            <p:txBody>
              <a:bodyPr anchorCtr="0" anchor="t" bIns="182850" lIns="182850" spcFirstLastPara="1" rIns="182850" wrap="square" tIns="182850">
                <a:noAutofit/>
              </a:bodyPr>
              <a:lstStyle/>
              <a:p>
                <a:pPr indent="0" lvl="0" marL="0" rtl="0" algn="ctr">
                  <a:spcBef>
                    <a:spcPts val="0"/>
                  </a:spcBef>
                  <a:spcAft>
                    <a:spcPts val="0"/>
                  </a:spcAft>
                  <a:buNone/>
                </a:pPr>
                <a:r>
                  <a:rPr lang="en-US" sz="1600">
                    <a:solidFill>
                      <a:srgbClr val="091F2F"/>
                    </a:solidFill>
                    <a:latin typeface="Open Sans"/>
                    <a:ea typeface="Open Sans"/>
                    <a:cs typeface="Open Sans"/>
                    <a:sym typeface="Open Sans"/>
                  </a:rPr>
                  <a:t>Sep</a:t>
                </a:r>
                <a:endParaRPr sz="1600">
                  <a:solidFill>
                    <a:srgbClr val="091F2F"/>
                  </a:solidFill>
                  <a:latin typeface="Open Sans"/>
                  <a:ea typeface="Open Sans"/>
                  <a:cs typeface="Open Sans"/>
                  <a:sym typeface="Open Sans"/>
                </a:endParaRPr>
              </a:p>
            </p:txBody>
          </p:sp>
          <p:sp>
            <p:nvSpPr>
              <p:cNvPr id="634" name="Google Shape;634;g310795ee3ca_0_2083"/>
              <p:cNvSpPr/>
              <p:nvPr/>
            </p:nvSpPr>
            <p:spPr>
              <a:xfrm>
                <a:off x="4041520" y="769625"/>
                <a:ext cx="633000" cy="4084200"/>
              </a:xfrm>
              <a:prstGeom prst="rect">
                <a:avLst/>
              </a:prstGeom>
              <a:solidFill>
                <a:srgbClr val="E5E5E5"/>
              </a:solidFill>
              <a:ln cap="flat" cmpd="sng" w="9525">
                <a:solidFill>
                  <a:srgbClr val="CCCCCC"/>
                </a:solidFill>
                <a:prstDash val="solid"/>
                <a:round/>
                <a:headEnd len="sm" w="sm" type="none"/>
                <a:tailEnd len="sm" w="sm" type="none"/>
              </a:ln>
            </p:spPr>
            <p:txBody>
              <a:bodyPr anchorCtr="0" anchor="t" bIns="182850" lIns="182850" spcFirstLastPara="1" rIns="182850" wrap="square" tIns="182850">
                <a:noAutofit/>
              </a:bodyPr>
              <a:lstStyle/>
              <a:p>
                <a:pPr indent="0" lvl="0" marL="0" rtl="0" algn="ctr">
                  <a:spcBef>
                    <a:spcPts val="0"/>
                  </a:spcBef>
                  <a:spcAft>
                    <a:spcPts val="0"/>
                  </a:spcAft>
                  <a:buNone/>
                </a:pPr>
                <a:r>
                  <a:rPr lang="en-US" sz="1600">
                    <a:solidFill>
                      <a:srgbClr val="091F2F"/>
                    </a:solidFill>
                    <a:latin typeface="Open Sans"/>
                    <a:ea typeface="Open Sans"/>
                    <a:cs typeface="Open Sans"/>
                    <a:sym typeface="Open Sans"/>
                  </a:rPr>
                  <a:t>Nov</a:t>
                </a:r>
                <a:endParaRPr sz="1600">
                  <a:solidFill>
                    <a:srgbClr val="091F2F"/>
                  </a:solidFill>
                  <a:latin typeface="Open Sans"/>
                  <a:ea typeface="Open Sans"/>
                  <a:cs typeface="Open Sans"/>
                  <a:sym typeface="Open Sans"/>
                </a:endParaRPr>
              </a:p>
            </p:txBody>
          </p:sp>
          <p:sp>
            <p:nvSpPr>
              <p:cNvPr id="635" name="Google Shape;635;g310795ee3ca_0_2083"/>
              <p:cNvSpPr/>
              <p:nvPr/>
            </p:nvSpPr>
            <p:spPr>
              <a:xfrm>
                <a:off x="4674675" y="769625"/>
                <a:ext cx="633000" cy="4084200"/>
              </a:xfrm>
              <a:prstGeom prst="rect">
                <a:avLst/>
              </a:prstGeom>
              <a:solidFill>
                <a:srgbClr val="E5E5E5"/>
              </a:solidFill>
              <a:ln cap="flat" cmpd="sng" w="9525">
                <a:solidFill>
                  <a:srgbClr val="CCCCCC"/>
                </a:solidFill>
                <a:prstDash val="solid"/>
                <a:round/>
                <a:headEnd len="sm" w="sm" type="none"/>
                <a:tailEnd len="sm" w="sm" type="none"/>
              </a:ln>
            </p:spPr>
            <p:txBody>
              <a:bodyPr anchorCtr="0" anchor="t" bIns="182850" lIns="182850" spcFirstLastPara="1" rIns="182850" wrap="square" tIns="182850">
                <a:noAutofit/>
              </a:bodyPr>
              <a:lstStyle/>
              <a:p>
                <a:pPr indent="0" lvl="0" marL="0" rtl="0" algn="ctr">
                  <a:spcBef>
                    <a:spcPts val="0"/>
                  </a:spcBef>
                  <a:spcAft>
                    <a:spcPts val="0"/>
                  </a:spcAft>
                  <a:buNone/>
                </a:pPr>
                <a:r>
                  <a:rPr lang="en-US" sz="1600">
                    <a:solidFill>
                      <a:srgbClr val="091F2F"/>
                    </a:solidFill>
                    <a:latin typeface="Open Sans"/>
                    <a:ea typeface="Open Sans"/>
                    <a:cs typeface="Open Sans"/>
                    <a:sym typeface="Open Sans"/>
                  </a:rPr>
                  <a:t>Dec</a:t>
                </a:r>
                <a:endParaRPr sz="1600">
                  <a:solidFill>
                    <a:srgbClr val="091F2F"/>
                  </a:solidFill>
                  <a:latin typeface="Open Sans"/>
                  <a:ea typeface="Open Sans"/>
                  <a:cs typeface="Open Sans"/>
                  <a:sym typeface="Open Sans"/>
                </a:endParaRPr>
              </a:p>
            </p:txBody>
          </p:sp>
          <p:sp>
            <p:nvSpPr>
              <p:cNvPr id="636" name="Google Shape;636;g310795ee3ca_0_2083"/>
              <p:cNvSpPr/>
              <p:nvPr/>
            </p:nvSpPr>
            <p:spPr>
              <a:xfrm>
                <a:off x="5307830" y="769625"/>
                <a:ext cx="633000" cy="4084200"/>
              </a:xfrm>
              <a:prstGeom prst="rect">
                <a:avLst/>
              </a:prstGeom>
              <a:solidFill>
                <a:srgbClr val="E0E0E0"/>
              </a:solidFill>
              <a:ln cap="flat" cmpd="sng" w="9525">
                <a:solidFill>
                  <a:srgbClr val="CCCCCC"/>
                </a:solidFill>
                <a:prstDash val="solid"/>
                <a:round/>
                <a:headEnd len="sm" w="sm" type="none"/>
                <a:tailEnd len="sm" w="sm" type="none"/>
              </a:ln>
            </p:spPr>
            <p:txBody>
              <a:bodyPr anchorCtr="0" anchor="t" bIns="182850" lIns="182850" spcFirstLastPara="1" rIns="182850" wrap="square" tIns="182850">
                <a:noAutofit/>
              </a:bodyPr>
              <a:lstStyle/>
              <a:p>
                <a:pPr indent="0" lvl="0" marL="0" rtl="0" algn="ctr">
                  <a:spcBef>
                    <a:spcPts val="0"/>
                  </a:spcBef>
                  <a:spcAft>
                    <a:spcPts val="0"/>
                  </a:spcAft>
                  <a:buNone/>
                </a:pPr>
                <a:r>
                  <a:rPr lang="en-US" sz="1600">
                    <a:solidFill>
                      <a:srgbClr val="091F2F"/>
                    </a:solidFill>
                    <a:latin typeface="Open Sans"/>
                    <a:ea typeface="Open Sans"/>
                    <a:cs typeface="Open Sans"/>
                    <a:sym typeface="Open Sans"/>
                    <a:extLst>
                      <a:ext uri="http://customooxmlschemas.google.com/">
                        <go:slidesCustomData xmlns:go="http://customooxmlschemas.google.com/" textRoundtripDataId="8"/>
                      </a:ext>
                    </a:extLst>
                  </a:rPr>
                  <a:t>Jan</a:t>
                </a:r>
                <a:endParaRPr sz="1600">
                  <a:solidFill>
                    <a:srgbClr val="091F2F"/>
                  </a:solidFill>
                  <a:latin typeface="Open Sans"/>
                  <a:ea typeface="Open Sans"/>
                  <a:cs typeface="Open Sans"/>
                  <a:sym typeface="Open Sans"/>
                </a:endParaRPr>
              </a:p>
            </p:txBody>
          </p:sp>
          <p:sp>
            <p:nvSpPr>
              <p:cNvPr id="637" name="Google Shape;637;g310795ee3ca_0_2083"/>
              <p:cNvSpPr/>
              <p:nvPr/>
            </p:nvSpPr>
            <p:spPr>
              <a:xfrm>
                <a:off x="5940985" y="769625"/>
                <a:ext cx="633000" cy="4084200"/>
              </a:xfrm>
              <a:prstGeom prst="rect">
                <a:avLst/>
              </a:prstGeom>
              <a:solidFill>
                <a:srgbClr val="E0E0E0"/>
              </a:solidFill>
              <a:ln cap="flat" cmpd="sng" w="9525">
                <a:solidFill>
                  <a:srgbClr val="CCCCCC"/>
                </a:solidFill>
                <a:prstDash val="solid"/>
                <a:round/>
                <a:headEnd len="sm" w="sm" type="none"/>
                <a:tailEnd len="sm" w="sm" type="none"/>
              </a:ln>
            </p:spPr>
            <p:txBody>
              <a:bodyPr anchorCtr="0" anchor="t" bIns="182850" lIns="182850" spcFirstLastPara="1" rIns="182850" wrap="square" tIns="182850">
                <a:noAutofit/>
              </a:bodyPr>
              <a:lstStyle/>
              <a:p>
                <a:pPr indent="0" lvl="0" marL="0" rtl="0" algn="ctr">
                  <a:spcBef>
                    <a:spcPts val="0"/>
                  </a:spcBef>
                  <a:spcAft>
                    <a:spcPts val="0"/>
                  </a:spcAft>
                  <a:buNone/>
                </a:pPr>
                <a:r>
                  <a:rPr lang="en-US" sz="1600">
                    <a:solidFill>
                      <a:srgbClr val="091F2F"/>
                    </a:solidFill>
                    <a:latin typeface="Open Sans"/>
                    <a:ea typeface="Open Sans"/>
                    <a:cs typeface="Open Sans"/>
                    <a:sym typeface="Open Sans"/>
                  </a:rPr>
                  <a:t>Feb</a:t>
                </a:r>
                <a:endParaRPr sz="1600">
                  <a:solidFill>
                    <a:srgbClr val="091F2F"/>
                  </a:solidFill>
                  <a:latin typeface="Open Sans"/>
                  <a:ea typeface="Open Sans"/>
                  <a:cs typeface="Open Sans"/>
                  <a:sym typeface="Open Sans"/>
                </a:endParaRPr>
              </a:p>
            </p:txBody>
          </p:sp>
          <p:sp>
            <p:nvSpPr>
              <p:cNvPr id="638" name="Google Shape;638;g310795ee3ca_0_2083"/>
              <p:cNvSpPr/>
              <p:nvPr/>
            </p:nvSpPr>
            <p:spPr>
              <a:xfrm>
                <a:off x="6574140" y="769625"/>
                <a:ext cx="633000" cy="4084200"/>
              </a:xfrm>
              <a:prstGeom prst="rect">
                <a:avLst/>
              </a:prstGeom>
              <a:solidFill>
                <a:srgbClr val="E0E0E0"/>
              </a:solidFill>
              <a:ln cap="flat" cmpd="sng" w="9525">
                <a:solidFill>
                  <a:srgbClr val="CCCCCC"/>
                </a:solidFill>
                <a:prstDash val="solid"/>
                <a:round/>
                <a:headEnd len="sm" w="sm" type="none"/>
                <a:tailEnd len="sm" w="sm" type="none"/>
              </a:ln>
            </p:spPr>
            <p:txBody>
              <a:bodyPr anchorCtr="0" anchor="t" bIns="182850" lIns="182850" spcFirstLastPara="1" rIns="182850" wrap="square" tIns="182850">
                <a:noAutofit/>
              </a:bodyPr>
              <a:lstStyle/>
              <a:p>
                <a:pPr indent="0" lvl="0" marL="0" marR="0" rtl="0" algn="ctr">
                  <a:lnSpc>
                    <a:spcPct val="100000"/>
                  </a:lnSpc>
                  <a:spcBef>
                    <a:spcPts val="0"/>
                  </a:spcBef>
                  <a:spcAft>
                    <a:spcPts val="0"/>
                  </a:spcAft>
                  <a:buNone/>
                </a:pPr>
                <a:r>
                  <a:rPr lang="en-US" sz="1600">
                    <a:solidFill>
                      <a:srgbClr val="091F2F"/>
                    </a:solidFill>
                    <a:latin typeface="Open Sans"/>
                    <a:ea typeface="Open Sans"/>
                    <a:cs typeface="Open Sans"/>
                    <a:sym typeface="Open Sans"/>
                  </a:rPr>
                  <a:t>Mar</a:t>
                </a:r>
                <a:endParaRPr sz="1600">
                  <a:solidFill>
                    <a:srgbClr val="091F2F"/>
                  </a:solidFill>
                  <a:latin typeface="Open Sans"/>
                  <a:ea typeface="Open Sans"/>
                  <a:cs typeface="Open Sans"/>
                  <a:sym typeface="Open Sans"/>
                </a:endParaRPr>
              </a:p>
            </p:txBody>
          </p:sp>
          <p:sp>
            <p:nvSpPr>
              <p:cNvPr id="639" name="Google Shape;639;g310795ee3ca_0_2083"/>
              <p:cNvSpPr/>
              <p:nvPr/>
            </p:nvSpPr>
            <p:spPr>
              <a:xfrm>
                <a:off x="7207187" y="769617"/>
                <a:ext cx="633000" cy="4084200"/>
              </a:xfrm>
              <a:prstGeom prst="rect">
                <a:avLst/>
              </a:prstGeom>
              <a:solidFill>
                <a:srgbClr val="E0E0E0"/>
              </a:solidFill>
              <a:ln cap="flat" cmpd="sng" w="9525">
                <a:solidFill>
                  <a:srgbClr val="CCCCCC"/>
                </a:solidFill>
                <a:prstDash val="solid"/>
                <a:round/>
                <a:headEnd len="sm" w="sm" type="none"/>
                <a:tailEnd len="sm" w="sm" type="none"/>
              </a:ln>
            </p:spPr>
            <p:txBody>
              <a:bodyPr anchorCtr="0" anchor="t" bIns="182850" lIns="182850" spcFirstLastPara="1" rIns="182850" wrap="square" tIns="182850">
                <a:noAutofit/>
              </a:bodyPr>
              <a:lstStyle/>
              <a:p>
                <a:pPr indent="0" lvl="0" marL="0" rtl="0" algn="ctr">
                  <a:spcBef>
                    <a:spcPts val="0"/>
                  </a:spcBef>
                  <a:spcAft>
                    <a:spcPts val="0"/>
                  </a:spcAft>
                  <a:buNone/>
                </a:pPr>
                <a:r>
                  <a:rPr lang="en-US" sz="1600">
                    <a:solidFill>
                      <a:srgbClr val="091F2F"/>
                    </a:solidFill>
                    <a:latin typeface="Open Sans"/>
                    <a:ea typeface="Open Sans"/>
                    <a:cs typeface="Open Sans"/>
                    <a:sym typeface="Open Sans"/>
                  </a:rPr>
                  <a:t>Apr</a:t>
                </a:r>
                <a:endParaRPr sz="1600">
                  <a:solidFill>
                    <a:srgbClr val="091F2F"/>
                  </a:solidFill>
                  <a:latin typeface="Open Sans"/>
                  <a:ea typeface="Open Sans"/>
                  <a:cs typeface="Open Sans"/>
                  <a:sym typeface="Open Sans"/>
                </a:endParaRPr>
              </a:p>
            </p:txBody>
          </p:sp>
          <p:sp>
            <p:nvSpPr>
              <p:cNvPr id="640" name="Google Shape;640;g310795ee3ca_0_2083"/>
              <p:cNvSpPr/>
              <p:nvPr/>
            </p:nvSpPr>
            <p:spPr>
              <a:xfrm>
                <a:off x="7840316" y="769617"/>
                <a:ext cx="633000" cy="4084200"/>
              </a:xfrm>
              <a:prstGeom prst="rect">
                <a:avLst/>
              </a:prstGeom>
              <a:solidFill>
                <a:srgbClr val="E0E0E0"/>
              </a:solidFill>
              <a:ln cap="flat" cmpd="sng" w="9525">
                <a:solidFill>
                  <a:srgbClr val="CCCCCC"/>
                </a:solidFill>
                <a:prstDash val="solid"/>
                <a:round/>
                <a:headEnd len="sm" w="sm" type="none"/>
                <a:tailEnd len="sm" w="sm" type="none"/>
              </a:ln>
            </p:spPr>
            <p:txBody>
              <a:bodyPr anchorCtr="0" anchor="t" bIns="182850" lIns="182850" spcFirstLastPara="1" rIns="182850" wrap="square" tIns="182850">
                <a:noAutofit/>
              </a:bodyPr>
              <a:lstStyle/>
              <a:p>
                <a:pPr indent="0" lvl="0" marL="0" rtl="0" algn="ctr">
                  <a:spcBef>
                    <a:spcPts val="0"/>
                  </a:spcBef>
                  <a:spcAft>
                    <a:spcPts val="0"/>
                  </a:spcAft>
                  <a:buNone/>
                </a:pPr>
                <a:r>
                  <a:rPr lang="en-US" sz="1600">
                    <a:solidFill>
                      <a:srgbClr val="091F2F"/>
                    </a:solidFill>
                    <a:latin typeface="Open Sans"/>
                    <a:ea typeface="Open Sans"/>
                    <a:cs typeface="Open Sans"/>
                    <a:sym typeface="Open Sans"/>
                  </a:rPr>
                  <a:t>May</a:t>
                </a:r>
                <a:endParaRPr sz="1600">
                  <a:solidFill>
                    <a:srgbClr val="091F2F"/>
                  </a:solidFill>
                  <a:latin typeface="Open Sans"/>
                  <a:ea typeface="Open Sans"/>
                  <a:cs typeface="Open Sans"/>
                  <a:sym typeface="Open Sans"/>
                </a:endParaRPr>
              </a:p>
            </p:txBody>
          </p:sp>
          <p:sp>
            <p:nvSpPr>
              <p:cNvPr id="641" name="Google Shape;641;g310795ee3ca_0_2083"/>
              <p:cNvSpPr/>
              <p:nvPr/>
            </p:nvSpPr>
            <p:spPr>
              <a:xfrm>
                <a:off x="8473450" y="769625"/>
                <a:ext cx="633000" cy="4084200"/>
              </a:xfrm>
              <a:prstGeom prst="rect">
                <a:avLst/>
              </a:prstGeom>
              <a:solidFill>
                <a:srgbClr val="E0E0E0"/>
              </a:solidFill>
              <a:ln cap="flat" cmpd="sng" w="9525">
                <a:solidFill>
                  <a:srgbClr val="CCCCCC"/>
                </a:solidFill>
                <a:prstDash val="solid"/>
                <a:round/>
                <a:headEnd len="sm" w="sm" type="none"/>
                <a:tailEnd len="sm" w="sm" type="none"/>
              </a:ln>
            </p:spPr>
            <p:txBody>
              <a:bodyPr anchorCtr="0" anchor="t" bIns="182850" lIns="182850" spcFirstLastPara="1" rIns="182850" wrap="square" tIns="182850">
                <a:noAutofit/>
              </a:bodyPr>
              <a:lstStyle/>
              <a:p>
                <a:pPr indent="0" lvl="0" marL="0" rtl="0" algn="ctr">
                  <a:spcBef>
                    <a:spcPts val="0"/>
                  </a:spcBef>
                  <a:spcAft>
                    <a:spcPts val="0"/>
                  </a:spcAft>
                  <a:buNone/>
                </a:pPr>
                <a:r>
                  <a:rPr lang="en-US" sz="1600">
                    <a:solidFill>
                      <a:srgbClr val="091F2F"/>
                    </a:solidFill>
                    <a:latin typeface="Open Sans"/>
                    <a:ea typeface="Open Sans"/>
                    <a:cs typeface="Open Sans"/>
                    <a:sym typeface="Open Sans"/>
                  </a:rPr>
                  <a:t>Jun</a:t>
                </a:r>
                <a:endParaRPr sz="1600">
                  <a:solidFill>
                    <a:srgbClr val="091F2F"/>
                  </a:solidFill>
                  <a:latin typeface="Open Sans"/>
                  <a:ea typeface="Open Sans"/>
                  <a:cs typeface="Open Sans"/>
                  <a:sym typeface="Open Sans"/>
                </a:endParaRPr>
              </a:p>
            </p:txBody>
          </p:sp>
        </p:grpSp>
        <p:sp>
          <p:nvSpPr>
            <p:cNvPr id="642" name="Google Shape;642;g310795ee3ca_0_2083"/>
            <p:cNvSpPr/>
            <p:nvPr/>
          </p:nvSpPr>
          <p:spPr>
            <a:xfrm>
              <a:off x="6230269" y="1043730"/>
              <a:ext cx="395700" cy="2859300"/>
            </a:xfrm>
            <a:prstGeom prst="rect">
              <a:avLst/>
            </a:prstGeom>
            <a:noFill/>
            <a:ln cap="flat" cmpd="sng" w="9525">
              <a:solidFill>
                <a:srgbClr val="CCCCCC"/>
              </a:solidFill>
              <a:prstDash val="solid"/>
              <a:round/>
              <a:headEnd len="sm" w="sm" type="none"/>
              <a:tailEnd len="sm" w="sm" type="none"/>
            </a:ln>
          </p:spPr>
          <p:txBody>
            <a:bodyPr anchorCtr="0" anchor="t" bIns="182850" lIns="182850" spcFirstLastPara="1" rIns="182850" wrap="square" tIns="182850">
              <a:noAutofit/>
            </a:bodyPr>
            <a:lstStyle/>
            <a:p>
              <a:pPr indent="0" lvl="0" marL="0" rtl="0" algn="ctr">
                <a:spcBef>
                  <a:spcPts val="0"/>
                </a:spcBef>
                <a:spcAft>
                  <a:spcPts val="0"/>
                </a:spcAft>
                <a:buNone/>
              </a:pPr>
              <a:r>
                <a:rPr lang="en-US" sz="1600">
                  <a:latin typeface="Open Sans"/>
                  <a:ea typeface="Open Sans"/>
                  <a:cs typeface="Open Sans"/>
                  <a:sym typeface="Open Sans"/>
                </a:rPr>
                <a:t>Oct</a:t>
              </a:r>
              <a:endParaRPr sz="1600">
                <a:latin typeface="Open Sans"/>
                <a:ea typeface="Open Sans"/>
                <a:cs typeface="Open Sans"/>
                <a:sym typeface="Open Sans"/>
              </a:endParaRPr>
            </a:p>
          </p:txBody>
        </p:sp>
        <p:sp>
          <p:nvSpPr>
            <p:cNvPr id="643" name="Google Shape;643;g310795ee3ca_0_2083"/>
            <p:cNvSpPr/>
            <p:nvPr/>
          </p:nvSpPr>
          <p:spPr>
            <a:xfrm>
              <a:off x="5042820" y="1043730"/>
              <a:ext cx="395700" cy="2859300"/>
            </a:xfrm>
            <a:prstGeom prst="rect">
              <a:avLst/>
            </a:prstGeom>
            <a:solidFill>
              <a:srgbClr val="E0E0E0"/>
            </a:solidFill>
            <a:ln cap="flat" cmpd="sng" w="9525">
              <a:solidFill>
                <a:srgbClr val="CCCCCC"/>
              </a:solidFill>
              <a:prstDash val="solid"/>
              <a:round/>
              <a:headEnd len="sm" w="sm" type="none"/>
              <a:tailEnd len="sm" w="sm" type="none"/>
            </a:ln>
          </p:spPr>
          <p:txBody>
            <a:bodyPr anchorCtr="0" anchor="t" bIns="182850" lIns="182850" spcFirstLastPara="1" rIns="182850" wrap="square" tIns="182850">
              <a:noAutofit/>
            </a:bodyPr>
            <a:lstStyle/>
            <a:p>
              <a:pPr indent="0" lvl="0" marL="0" rtl="0" algn="ctr">
                <a:spcBef>
                  <a:spcPts val="0"/>
                </a:spcBef>
                <a:spcAft>
                  <a:spcPts val="0"/>
                </a:spcAft>
                <a:buNone/>
              </a:pPr>
              <a:r>
                <a:rPr lang="en-US" sz="1600">
                  <a:latin typeface="Open Sans"/>
                  <a:ea typeface="Open Sans"/>
                  <a:cs typeface="Open Sans"/>
                  <a:sym typeface="Open Sans"/>
                </a:rPr>
                <a:t>Jul</a:t>
              </a:r>
              <a:endParaRPr sz="1600">
                <a:latin typeface="Open Sans"/>
                <a:ea typeface="Open Sans"/>
                <a:cs typeface="Open Sans"/>
                <a:sym typeface="Open Sans"/>
              </a:endParaRPr>
            </a:p>
          </p:txBody>
        </p:sp>
        <p:sp>
          <p:nvSpPr>
            <p:cNvPr id="644" name="Google Shape;644;g310795ee3ca_0_2083"/>
            <p:cNvSpPr/>
            <p:nvPr/>
          </p:nvSpPr>
          <p:spPr>
            <a:xfrm>
              <a:off x="5438636" y="1043730"/>
              <a:ext cx="395700" cy="2859300"/>
            </a:xfrm>
            <a:prstGeom prst="rect">
              <a:avLst/>
            </a:prstGeom>
            <a:solidFill>
              <a:srgbClr val="E0E0E0"/>
            </a:solidFill>
            <a:ln cap="flat" cmpd="sng" w="9525">
              <a:solidFill>
                <a:srgbClr val="CCCCCC"/>
              </a:solidFill>
              <a:prstDash val="solid"/>
              <a:round/>
              <a:headEnd len="sm" w="sm" type="none"/>
              <a:tailEnd len="sm" w="sm" type="none"/>
            </a:ln>
          </p:spPr>
          <p:txBody>
            <a:bodyPr anchorCtr="0" anchor="t" bIns="182850" lIns="182850" spcFirstLastPara="1" rIns="182850" wrap="square" tIns="182850">
              <a:noAutofit/>
            </a:bodyPr>
            <a:lstStyle/>
            <a:p>
              <a:pPr indent="0" lvl="0" marL="0" rtl="0" algn="ctr">
                <a:spcBef>
                  <a:spcPts val="0"/>
                </a:spcBef>
                <a:spcAft>
                  <a:spcPts val="0"/>
                </a:spcAft>
                <a:buNone/>
              </a:pPr>
              <a:r>
                <a:rPr lang="en-US" sz="1600">
                  <a:latin typeface="Open Sans"/>
                  <a:ea typeface="Open Sans"/>
                  <a:cs typeface="Open Sans"/>
                  <a:sym typeface="Open Sans"/>
                </a:rPr>
                <a:t>Aug</a:t>
              </a:r>
              <a:endParaRPr sz="1600">
                <a:latin typeface="Open Sans"/>
                <a:ea typeface="Open Sans"/>
                <a:cs typeface="Open Sans"/>
                <a:sym typeface="Open Sans"/>
              </a:endParaRPr>
            </a:p>
          </p:txBody>
        </p:sp>
        <p:sp>
          <p:nvSpPr>
            <p:cNvPr id="645" name="Google Shape;645;g310795ee3ca_0_2083"/>
            <p:cNvSpPr/>
            <p:nvPr/>
          </p:nvSpPr>
          <p:spPr>
            <a:xfrm>
              <a:off x="5834453" y="1043730"/>
              <a:ext cx="395700" cy="2859300"/>
            </a:xfrm>
            <a:prstGeom prst="rect">
              <a:avLst/>
            </a:prstGeom>
            <a:solidFill>
              <a:srgbClr val="E0E0E0"/>
            </a:solidFill>
            <a:ln cap="flat" cmpd="sng" w="9525">
              <a:solidFill>
                <a:srgbClr val="CCCCCC"/>
              </a:solidFill>
              <a:prstDash val="solid"/>
              <a:round/>
              <a:headEnd len="sm" w="sm" type="none"/>
              <a:tailEnd len="sm" w="sm" type="none"/>
            </a:ln>
          </p:spPr>
          <p:txBody>
            <a:bodyPr anchorCtr="0" anchor="t" bIns="182850" lIns="182850" spcFirstLastPara="1" rIns="182850" wrap="square" tIns="182850">
              <a:noAutofit/>
            </a:bodyPr>
            <a:lstStyle/>
            <a:p>
              <a:pPr indent="0" lvl="0" marL="0" rtl="0" algn="ctr">
                <a:spcBef>
                  <a:spcPts val="0"/>
                </a:spcBef>
                <a:spcAft>
                  <a:spcPts val="0"/>
                </a:spcAft>
                <a:buNone/>
              </a:pPr>
              <a:r>
                <a:rPr lang="en-US" sz="1600">
                  <a:latin typeface="Open Sans"/>
                  <a:ea typeface="Open Sans"/>
                  <a:cs typeface="Open Sans"/>
                  <a:sym typeface="Open Sans"/>
                </a:rPr>
                <a:t>Sep</a:t>
              </a:r>
              <a:endParaRPr sz="1600">
                <a:latin typeface="Open Sans"/>
                <a:ea typeface="Open Sans"/>
                <a:cs typeface="Open Sans"/>
                <a:sym typeface="Open Sans"/>
              </a:endParaRPr>
            </a:p>
          </p:txBody>
        </p:sp>
        <p:sp>
          <p:nvSpPr>
            <p:cNvPr id="646" name="Google Shape;646;g310795ee3ca_0_2083"/>
            <p:cNvSpPr/>
            <p:nvPr/>
          </p:nvSpPr>
          <p:spPr>
            <a:xfrm>
              <a:off x="6626086" y="1043730"/>
              <a:ext cx="395700" cy="2859300"/>
            </a:xfrm>
            <a:prstGeom prst="rect">
              <a:avLst/>
            </a:prstGeom>
            <a:noFill/>
            <a:ln cap="flat" cmpd="sng" w="9525">
              <a:solidFill>
                <a:srgbClr val="CCCCCC"/>
              </a:solidFill>
              <a:prstDash val="solid"/>
              <a:round/>
              <a:headEnd len="sm" w="sm" type="none"/>
              <a:tailEnd len="sm" w="sm" type="none"/>
            </a:ln>
          </p:spPr>
          <p:txBody>
            <a:bodyPr anchorCtr="0" anchor="t" bIns="182850" lIns="182850" spcFirstLastPara="1" rIns="182850" wrap="square" tIns="182850">
              <a:noAutofit/>
            </a:bodyPr>
            <a:lstStyle/>
            <a:p>
              <a:pPr indent="0" lvl="0" marL="0" rtl="0" algn="ctr">
                <a:spcBef>
                  <a:spcPts val="0"/>
                </a:spcBef>
                <a:spcAft>
                  <a:spcPts val="0"/>
                </a:spcAft>
                <a:buNone/>
              </a:pPr>
              <a:r>
                <a:rPr lang="en-US" sz="1600">
                  <a:latin typeface="Open Sans"/>
                  <a:ea typeface="Open Sans"/>
                  <a:cs typeface="Open Sans"/>
                  <a:sym typeface="Open Sans"/>
                </a:rPr>
                <a:t>Nov</a:t>
              </a:r>
              <a:endParaRPr sz="1600">
                <a:latin typeface="Open Sans"/>
                <a:ea typeface="Open Sans"/>
                <a:cs typeface="Open Sans"/>
                <a:sym typeface="Open Sans"/>
              </a:endParaRPr>
            </a:p>
          </p:txBody>
        </p:sp>
        <p:sp>
          <p:nvSpPr>
            <p:cNvPr id="647" name="Google Shape;647;g310795ee3ca_0_2083"/>
            <p:cNvSpPr/>
            <p:nvPr/>
          </p:nvSpPr>
          <p:spPr>
            <a:xfrm>
              <a:off x="7021902" y="1043730"/>
              <a:ext cx="395700" cy="2859300"/>
            </a:xfrm>
            <a:prstGeom prst="rect">
              <a:avLst/>
            </a:prstGeom>
            <a:noFill/>
            <a:ln cap="flat" cmpd="sng" w="9525">
              <a:solidFill>
                <a:srgbClr val="CCCCCC"/>
              </a:solidFill>
              <a:prstDash val="solid"/>
              <a:round/>
              <a:headEnd len="sm" w="sm" type="none"/>
              <a:tailEnd len="sm" w="sm" type="none"/>
            </a:ln>
          </p:spPr>
          <p:txBody>
            <a:bodyPr anchorCtr="0" anchor="t" bIns="182850" lIns="182850" spcFirstLastPara="1" rIns="182850" wrap="square" tIns="182850">
              <a:noAutofit/>
            </a:bodyPr>
            <a:lstStyle/>
            <a:p>
              <a:pPr indent="0" lvl="0" marL="0" rtl="0" algn="ctr">
                <a:spcBef>
                  <a:spcPts val="0"/>
                </a:spcBef>
                <a:spcAft>
                  <a:spcPts val="0"/>
                </a:spcAft>
                <a:buNone/>
              </a:pPr>
              <a:r>
                <a:rPr lang="en-US" sz="1600">
                  <a:latin typeface="Open Sans"/>
                  <a:ea typeface="Open Sans"/>
                  <a:cs typeface="Open Sans"/>
                  <a:sym typeface="Open Sans"/>
                </a:rPr>
                <a:t>Dec</a:t>
              </a:r>
              <a:endParaRPr sz="1600">
                <a:latin typeface="Open Sans"/>
                <a:ea typeface="Open Sans"/>
                <a:cs typeface="Open Sans"/>
                <a:sym typeface="Open Sans"/>
              </a:endParaRPr>
            </a:p>
          </p:txBody>
        </p:sp>
        <p:sp>
          <p:nvSpPr>
            <p:cNvPr id="648" name="Google Shape;648;g310795ee3ca_0_2083"/>
            <p:cNvSpPr/>
            <p:nvPr/>
          </p:nvSpPr>
          <p:spPr>
            <a:xfrm>
              <a:off x="7417702" y="1043743"/>
              <a:ext cx="395700" cy="2859300"/>
            </a:xfrm>
            <a:prstGeom prst="rect">
              <a:avLst/>
            </a:prstGeom>
            <a:noFill/>
            <a:ln cap="flat" cmpd="sng" w="9525">
              <a:solidFill>
                <a:srgbClr val="CCCCCC"/>
              </a:solidFill>
              <a:prstDash val="solid"/>
              <a:round/>
              <a:headEnd len="sm" w="sm" type="none"/>
              <a:tailEnd len="sm" w="sm" type="none"/>
            </a:ln>
          </p:spPr>
          <p:txBody>
            <a:bodyPr anchorCtr="0" anchor="t" bIns="182850" lIns="182850" spcFirstLastPara="1" rIns="182850" wrap="square" tIns="182850">
              <a:noAutofit/>
            </a:bodyPr>
            <a:lstStyle/>
            <a:p>
              <a:pPr indent="0" lvl="0" marL="0" rtl="0" algn="ctr">
                <a:spcBef>
                  <a:spcPts val="0"/>
                </a:spcBef>
                <a:spcAft>
                  <a:spcPts val="0"/>
                </a:spcAft>
                <a:buNone/>
              </a:pPr>
              <a:r>
                <a:rPr lang="en-US" sz="1600">
                  <a:latin typeface="Open Sans"/>
                  <a:ea typeface="Open Sans"/>
                  <a:cs typeface="Open Sans"/>
                  <a:sym typeface="Open Sans"/>
                </a:rPr>
                <a:t>Jan</a:t>
              </a:r>
              <a:endParaRPr sz="1600">
                <a:latin typeface="Open Sans"/>
                <a:ea typeface="Open Sans"/>
                <a:cs typeface="Open Sans"/>
                <a:sym typeface="Open Sans"/>
              </a:endParaRPr>
            </a:p>
          </p:txBody>
        </p:sp>
        <p:sp>
          <p:nvSpPr>
            <p:cNvPr id="649" name="Google Shape;649;g310795ee3ca_0_2083"/>
            <p:cNvSpPr/>
            <p:nvPr/>
          </p:nvSpPr>
          <p:spPr>
            <a:xfrm>
              <a:off x="7813502" y="1043743"/>
              <a:ext cx="395700" cy="2859300"/>
            </a:xfrm>
            <a:prstGeom prst="rect">
              <a:avLst/>
            </a:prstGeom>
            <a:noFill/>
            <a:ln cap="flat" cmpd="sng" w="9525">
              <a:solidFill>
                <a:srgbClr val="CCCCCC"/>
              </a:solidFill>
              <a:prstDash val="solid"/>
              <a:round/>
              <a:headEnd len="sm" w="sm" type="none"/>
              <a:tailEnd len="sm" w="sm" type="none"/>
            </a:ln>
          </p:spPr>
          <p:txBody>
            <a:bodyPr anchorCtr="0" anchor="t" bIns="182850" lIns="182850" spcFirstLastPara="1" rIns="182850" wrap="square" tIns="182850">
              <a:noAutofit/>
            </a:bodyPr>
            <a:lstStyle/>
            <a:p>
              <a:pPr indent="0" lvl="0" marL="0" rtl="0" algn="ctr">
                <a:spcBef>
                  <a:spcPts val="0"/>
                </a:spcBef>
                <a:spcAft>
                  <a:spcPts val="0"/>
                </a:spcAft>
                <a:buNone/>
              </a:pPr>
              <a:r>
                <a:rPr lang="en-US" sz="1600">
                  <a:latin typeface="Open Sans"/>
                  <a:ea typeface="Open Sans"/>
                  <a:cs typeface="Open Sans"/>
                  <a:sym typeface="Open Sans"/>
                </a:rPr>
                <a:t>Feb</a:t>
              </a:r>
              <a:endParaRPr sz="1600">
                <a:latin typeface="Open Sans"/>
                <a:ea typeface="Open Sans"/>
                <a:cs typeface="Open Sans"/>
                <a:sym typeface="Open Sans"/>
              </a:endParaRPr>
            </a:p>
          </p:txBody>
        </p:sp>
        <p:sp>
          <p:nvSpPr>
            <p:cNvPr id="650" name="Google Shape;650;g310795ee3ca_0_2083"/>
            <p:cNvSpPr/>
            <p:nvPr/>
          </p:nvSpPr>
          <p:spPr>
            <a:xfrm>
              <a:off x="8209302" y="1043718"/>
              <a:ext cx="395700" cy="2859300"/>
            </a:xfrm>
            <a:prstGeom prst="rect">
              <a:avLst/>
            </a:prstGeom>
            <a:noFill/>
            <a:ln cap="flat" cmpd="sng" w="9525">
              <a:solidFill>
                <a:srgbClr val="CCCCCC"/>
              </a:solidFill>
              <a:prstDash val="solid"/>
              <a:round/>
              <a:headEnd len="sm" w="sm" type="none"/>
              <a:tailEnd len="sm" w="sm" type="none"/>
            </a:ln>
          </p:spPr>
          <p:txBody>
            <a:bodyPr anchorCtr="0" anchor="t" bIns="182850" lIns="182850" spcFirstLastPara="1" rIns="182850" wrap="square" tIns="182850">
              <a:noAutofit/>
            </a:bodyPr>
            <a:lstStyle/>
            <a:p>
              <a:pPr indent="0" lvl="0" marL="0" rtl="0" algn="ctr">
                <a:spcBef>
                  <a:spcPts val="0"/>
                </a:spcBef>
                <a:spcAft>
                  <a:spcPts val="0"/>
                </a:spcAft>
                <a:buNone/>
              </a:pPr>
              <a:r>
                <a:rPr lang="en-US" sz="1600">
                  <a:latin typeface="Open Sans"/>
                  <a:ea typeface="Open Sans"/>
                  <a:cs typeface="Open Sans"/>
                  <a:sym typeface="Open Sans"/>
                </a:rPr>
                <a:t>Mar</a:t>
              </a:r>
              <a:endParaRPr sz="1600">
                <a:latin typeface="Open Sans"/>
                <a:ea typeface="Open Sans"/>
                <a:cs typeface="Open Sans"/>
                <a:sym typeface="Open Sans"/>
              </a:endParaRPr>
            </a:p>
          </p:txBody>
        </p:sp>
        <p:sp>
          <p:nvSpPr>
            <p:cNvPr id="651" name="Google Shape;651;g310795ee3ca_0_2083"/>
            <p:cNvSpPr/>
            <p:nvPr/>
          </p:nvSpPr>
          <p:spPr>
            <a:xfrm>
              <a:off x="8605102" y="1043743"/>
              <a:ext cx="395700" cy="2859300"/>
            </a:xfrm>
            <a:prstGeom prst="rect">
              <a:avLst/>
            </a:prstGeom>
            <a:noFill/>
            <a:ln cap="flat" cmpd="sng" w="9525">
              <a:solidFill>
                <a:srgbClr val="CCCCCC"/>
              </a:solidFill>
              <a:prstDash val="solid"/>
              <a:round/>
              <a:headEnd len="sm" w="sm" type="none"/>
              <a:tailEnd len="sm" w="sm" type="none"/>
            </a:ln>
          </p:spPr>
          <p:txBody>
            <a:bodyPr anchorCtr="0" anchor="t" bIns="182850" lIns="182850" spcFirstLastPara="1" rIns="182850" wrap="square" tIns="182850">
              <a:noAutofit/>
            </a:bodyPr>
            <a:lstStyle/>
            <a:p>
              <a:pPr indent="0" lvl="0" marL="0" rtl="0" algn="ctr">
                <a:spcBef>
                  <a:spcPts val="0"/>
                </a:spcBef>
                <a:spcAft>
                  <a:spcPts val="0"/>
                </a:spcAft>
                <a:buNone/>
              </a:pPr>
              <a:r>
                <a:rPr lang="en-US" sz="1600">
                  <a:latin typeface="Open Sans"/>
                  <a:ea typeface="Open Sans"/>
                  <a:cs typeface="Open Sans"/>
                  <a:sym typeface="Open Sans"/>
                </a:rPr>
                <a:t>Apr</a:t>
              </a:r>
              <a:endParaRPr sz="1600">
                <a:latin typeface="Open Sans"/>
                <a:ea typeface="Open Sans"/>
                <a:cs typeface="Open Sans"/>
                <a:sym typeface="Open Sans"/>
              </a:endParaRPr>
            </a:p>
          </p:txBody>
        </p:sp>
      </p:grpSp>
      <p:sp>
        <p:nvSpPr>
          <p:cNvPr id="652" name="Google Shape;652;g310795ee3ca_0_2083"/>
          <p:cNvSpPr/>
          <p:nvPr/>
        </p:nvSpPr>
        <p:spPr>
          <a:xfrm>
            <a:off x="5345975" y="1489200"/>
            <a:ext cx="9507600" cy="317400"/>
          </a:xfrm>
          <a:prstGeom prst="rect">
            <a:avLst/>
          </a:prstGeom>
          <a:solidFill>
            <a:srgbClr val="FFFFFF"/>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None/>
            </a:pPr>
            <a:r>
              <a:rPr b="1" lang="en-US" sz="2000">
                <a:solidFill>
                  <a:srgbClr val="091F2F"/>
                </a:solidFill>
                <a:latin typeface="Montserrat"/>
                <a:ea typeface="Montserrat"/>
                <a:cs typeface="Montserrat"/>
                <a:sym typeface="Montserrat"/>
              </a:rPr>
              <a:t>2024</a:t>
            </a:r>
            <a:endParaRPr b="1" sz="2000">
              <a:solidFill>
                <a:srgbClr val="091F2F"/>
              </a:solidFill>
              <a:latin typeface="Montserrat"/>
              <a:ea typeface="Montserrat"/>
              <a:cs typeface="Montserrat"/>
              <a:sym typeface="Montserrat"/>
            </a:endParaRPr>
          </a:p>
        </p:txBody>
      </p:sp>
      <p:sp>
        <p:nvSpPr>
          <p:cNvPr id="653" name="Google Shape;653;g310795ee3ca_0_2083"/>
          <p:cNvSpPr/>
          <p:nvPr/>
        </p:nvSpPr>
        <p:spPr>
          <a:xfrm>
            <a:off x="604775" y="1489200"/>
            <a:ext cx="4741200" cy="317400"/>
          </a:xfrm>
          <a:prstGeom prst="rect">
            <a:avLst/>
          </a:prstGeom>
          <a:solidFill>
            <a:srgbClr val="FFFFFF"/>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rPr b="1" lang="en-US" sz="2000">
                <a:solidFill>
                  <a:srgbClr val="091F2F"/>
                </a:solidFill>
                <a:latin typeface="Montserrat"/>
                <a:ea typeface="Montserrat"/>
                <a:cs typeface="Montserrat"/>
                <a:sym typeface="Montserrat"/>
              </a:rPr>
              <a:t>2023</a:t>
            </a:r>
            <a:endParaRPr b="1" sz="2000">
              <a:solidFill>
                <a:srgbClr val="091F2F"/>
              </a:solidFill>
              <a:latin typeface="Montserrat"/>
              <a:ea typeface="Montserrat"/>
              <a:cs typeface="Montserrat"/>
              <a:sym typeface="Montserrat"/>
            </a:endParaRPr>
          </a:p>
        </p:txBody>
      </p:sp>
      <p:sp>
        <p:nvSpPr>
          <p:cNvPr id="654" name="Google Shape;654;g310795ee3ca_0_2083"/>
          <p:cNvSpPr/>
          <p:nvPr/>
        </p:nvSpPr>
        <p:spPr>
          <a:xfrm rot="-5400000">
            <a:off x="-1046500" y="3634700"/>
            <a:ext cx="2874600" cy="246000"/>
          </a:xfrm>
          <a:prstGeom prst="rect">
            <a:avLst/>
          </a:prstGeom>
          <a:no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en-US" sz="1600">
                <a:solidFill>
                  <a:srgbClr val="091F2F"/>
                </a:solidFill>
                <a:latin typeface="Montserrat"/>
                <a:ea typeface="Montserrat"/>
                <a:cs typeface="Montserrat"/>
                <a:sym typeface="Montserrat"/>
              </a:rPr>
              <a:t>PROJECT SCHEDULE</a:t>
            </a:r>
            <a:endParaRPr b="1" sz="1600">
              <a:solidFill>
                <a:srgbClr val="091F2F"/>
              </a:solidFill>
              <a:latin typeface="Montserrat"/>
              <a:ea typeface="Montserrat"/>
              <a:cs typeface="Montserrat"/>
              <a:sym typeface="Montserrat"/>
            </a:endParaRPr>
          </a:p>
        </p:txBody>
      </p:sp>
      <p:sp>
        <p:nvSpPr>
          <p:cNvPr id="655" name="Google Shape;655;g310795ee3ca_0_2083"/>
          <p:cNvSpPr/>
          <p:nvPr/>
        </p:nvSpPr>
        <p:spPr>
          <a:xfrm rot="-5400000">
            <a:off x="-797225" y="6296450"/>
            <a:ext cx="2376000" cy="246000"/>
          </a:xfrm>
          <a:prstGeom prst="rect">
            <a:avLst/>
          </a:prstGeom>
          <a:no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en-US" sz="1600">
                <a:solidFill>
                  <a:srgbClr val="091F2F"/>
                </a:solidFill>
                <a:latin typeface="Montserrat"/>
                <a:ea typeface="Montserrat"/>
                <a:cs typeface="Montserrat"/>
                <a:sym typeface="Montserrat"/>
              </a:rPr>
              <a:t>ENGAGEMENT</a:t>
            </a:r>
            <a:endParaRPr b="1" sz="1600">
              <a:solidFill>
                <a:srgbClr val="091F2F"/>
              </a:solidFill>
              <a:latin typeface="Montserrat"/>
              <a:ea typeface="Montserrat"/>
              <a:cs typeface="Montserrat"/>
              <a:sym typeface="Montserrat"/>
            </a:endParaRPr>
          </a:p>
        </p:txBody>
      </p:sp>
      <p:sp>
        <p:nvSpPr>
          <p:cNvPr id="656" name="Google Shape;656;g310795ee3ca_0_2083"/>
          <p:cNvSpPr/>
          <p:nvPr/>
        </p:nvSpPr>
        <p:spPr>
          <a:xfrm>
            <a:off x="669534" y="6601487"/>
            <a:ext cx="134400" cy="142800"/>
          </a:xfrm>
          <a:prstGeom prst="ellipse">
            <a:avLst/>
          </a:prstGeom>
          <a:solidFill>
            <a:srgbClr val="00447B"/>
          </a:solidFill>
          <a:ln cap="flat" cmpd="sng" w="9525">
            <a:solidFill>
              <a:srgbClr val="00447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657" name="Google Shape;657;g310795ee3ca_0_2083"/>
          <p:cNvSpPr/>
          <p:nvPr/>
        </p:nvSpPr>
        <p:spPr>
          <a:xfrm>
            <a:off x="1979658" y="6601487"/>
            <a:ext cx="134400" cy="142800"/>
          </a:xfrm>
          <a:prstGeom prst="ellipse">
            <a:avLst/>
          </a:prstGeom>
          <a:solidFill>
            <a:srgbClr val="00447B"/>
          </a:solidFill>
          <a:ln cap="flat" cmpd="sng" w="9525">
            <a:solidFill>
              <a:srgbClr val="00447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658" name="Google Shape;658;g310795ee3ca_0_2083"/>
          <p:cNvSpPr/>
          <p:nvPr/>
        </p:nvSpPr>
        <p:spPr>
          <a:xfrm>
            <a:off x="3328573" y="6601487"/>
            <a:ext cx="134400" cy="142800"/>
          </a:xfrm>
          <a:prstGeom prst="ellipse">
            <a:avLst/>
          </a:prstGeom>
          <a:solidFill>
            <a:srgbClr val="00447B"/>
          </a:solidFill>
          <a:ln cap="flat" cmpd="sng" w="9525">
            <a:solidFill>
              <a:srgbClr val="00447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659" name="Google Shape;659;g310795ee3ca_0_2083"/>
          <p:cNvSpPr/>
          <p:nvPr/>
        </p:nvSpPr>
        <p:spPr>
          <a:xfrm>
            <a:off x="4092166" y="6601487"/>
            <a:ext cx="134400" cy="142800"/>
          </a:xfrm>
          <a:prstGeom prst="ellipse">
            <a:avLst/>
          </a:prstGeom>
          <a:solidFill>
            <a:srgbClr val="00447B"/>
          </a:solidFill>
          <a:ln cap="flat" cmpd="sng" w="9525">
            <a:solidFill>
              <a:srgbClr val="00447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660" name="Google Shape;660;g310795ee3ca_0_2083"/>
          <p:cNvSpPr/>
          <p:nvPr/>
        </p:nvSpPr>
        <p:spPr>
          <a:xfrm>
            <a:off x="4875279" y="6601487"/>
            <a:ext cx="134400" cy="142800"/>
          </a:xfrm>
          <a:prstGeom prst="ellipse">
            <a:avLst/>
          </a:prstGeom>
          <a:solidFill>
            <a:srgbClr val="00447B"/>
          </a:solidFill>
          <a:ln cap="flat" cmpd="sng" w="9525">
            <a:solidFill>
              <a:srgbClr val="00447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661" name="Google Shape;661;g310795ee3ca_0_2083"/>
          <p:cNvSpPr/>
          <p:nvPr/>
        </p:nvSpPr>
        <p:spPr>
          <a:xfrm>
            <a:off x="5532010" y="6601487"/>
            <a:ext cx="134400" cy="142800"/>
          </a:xfrm>
          <a:prstGeom prst="ellipse">
            <a:avLst/>
          </a:prstGeom>
          <a:solidFill>
            <a:srgbClr val="00447B"/>
          </a:solidFill>
          <a:ln cap="flat" cmpd="sng" w="9525">
            <a:solidFill>
              <a:srgbClr val="00447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662" name="Google Shape;662;g310795ee3ca_0_2083"/>
          <p:cNvSpPr/>
          <p:nvPr/>
        </p:nvSpPr>
        <p:spPr>
          <a:xfrm>
            <a:off x="6472125" y="6601500"/>
            <a:ext cx="134400" cy="142800"/>
          </a:xfrm>
          <a:prstGeom prst="ellipse">
            <a:avLst/>
          </a:prstGeom>
          <a:solidFill>
            <a:srgbClr val="00447B"/>
          </a:solidFill>
          <a:ln cap="flat" cmpd="sng" w="9525">
            <a:solidFill>
              <a:srgbClr val="00447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663" name="Google Shape;663;g310795ee3ca_0_2083"/>
          <p:cNvSpPr/>
          <p:nvPr/>
        </p:nvSpPr>
        <p:spPr>
          <a:xfrm>
            <a:off x="7272648" y="6601487"/>
            <a:ext cx="134400" cy="142800"/>
          </a:xfrm>
          <a:prstGeom prst="ellipse">
            <a:avLst/>
          </a:prstGeom>
          <a:solidFill>
            <a:srgbClr val="00447B"/>
          </a:solidFill>
          <a:ln cap="flat" cmpd="sng" w="9525">
            <a:solidFill>
              <a:srgbClr val="00447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664" name="Google Shape;664;g310795ee3ca_0_2083"/>
          <p:cNvSpPr/>
          <p:nvPr/>
        </p:nvSpPr>
        <p:spPr>
          <a:xfrm>
            <a:off x="8034134" y="6601487"/>
            <a:ext cx="134400" cy="142800"/>
          </a:xfrm>
          <a:prstGeom prst="ellipse">
            <a:avLst/>
          </a:prstGeom>
          <a:solidFill>
            <a:srgbClr val="00447B"/>
          </a:solidFill>
          <a:ln cap="flat" cmpd="sng" w="9525">
            <a:solidFill>
              <a:srgbClr val="00447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665" name="Google Shape;665;g310795ee3ca_0_2083"/>
          <p:cNvSpPr/>
          <p:nvPr/>
        </p:nvSpPr>
        <p:spPr>
          <a:xfrm>
            <a:off x="8860585" y="6601487"/>
            <a:ext cx="134400" cy="142800"/>
          </a:xfrm>
          <a:prstGeom prst="ellipse">
            <a:avLst/>
          </a:prstGeom>
          <a:solidFill>
            <a:srgbClr val="00447B"/>
          </a:solidFill>
          <a:ln cap="flat" cmpd="sng" w="9525">
            <a:solidFill>
              <a:srgbClr val="00447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666" name="Google Shape;666;g310795ee3ca_0_2083"/>
          <p:cNvSpPr/>
          <p:nvPr/>
        </p:nvSpPr>
        <p:spPr>
          <a:xfrm>
            <a:off x="3448699" y="6944115"/>
            <a:ext cx="134400" cy="142800"/>
          </a:xfrm>
          <a:prstGeom prst="ellipse">
            <a:avLst/>
          </a:prstGeom>
          <a:solidFill>
            <a:srgbClr val="FFC608"/>
          </a:solidFill>
          <a:ln cap="flat" cmpd="sng" w="9525">
            <a:solidFill>
              <a:srgbClr val="FFC60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667" name="Google Shape;667;g310795ee3ca_0_2083"/>
          <p:cNvSpPr/>
          <p:nvPr/>
        </p:nvSpPr>
        <p:spPr>
          <a:xfrm>
            <a:off x="6451766" y="6944115"/>
            <a:ext cx="134400" cy="142800"/>
          </a:xfrm>
          <a:prstGeom prst="ellipse">
            <a:avLst/>
          </a:prstGeom>
          <a:solidFill>
            <a:srgbClr val="FFC608"/>
          </a:solidFill>
          <a:ln cap="flat" cmpd="sng" w="9525">
            <a:solidFill>
              <a:srgbClr val="FFC60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668" name="Google Shape;668;g310795ee3ca_0_2083"/>
          <p:cNvSpPr/>
          <p:nvPr/>
        </p:nvSpPr>
        <p:spPr>
          <a:xfrm>
            <a:off x="5945423" y="6931565"/>
            <a:ext cx="134400" cy="142800"/>
          </a:xfrm>
          <a:prstGeom prst="ellipse">
            <a:avLst/>
          </a:prstGeom>
          <a:solidFill>
            <a:srgbClr val="FFC608"/>
          </a:solidFill>
          <a:ln cap="flat" cmpd="sng" w="9525">
            <a:solidFill>
              <a:srgbClr val="FFC608"/>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69" name="Google Shape;669;g310795ee3ca_0_2083"/>
          <p:cNvSpPr/>
          <p:nvPr/>
        </p:nvSpPr>
        <p:spPr>
          <a:xfrm>
            <a:off x="2773741" y="6229968"/>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70" name="Google Shape;670;g310795ee3ca_0_2083"/>
          <p:cNvSpPr/>
          <p:nvPr/>
        </p:nvSpPr>
        <p:spPr>
          <a:xfrm>
            <a:off x="8121956" y="5939595"/>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71" name="Google Shape;671;g310795ee3ca_0_2083"/>
          <p:cNvSpPr/>
          <p:nvPr/>
        </p:nvSpPr>
        <p:spPr>
          <a:xfrm>
            <a:off x="3068605" y="6244336"/>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72" name="Google Shape;672;g310795ee3ca_0_2083"/>
          <p:cNvSpPr/>
          <p:nvPr/>
        </p:nvSpPr>
        <p:spPr>
          <a:xfrm>
            <a:off x="2512467" y="6239568"/>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73" name="Google Shape;673;g310795ee3ca_0_2083"/>
          <p:cNvSpPr/>
          <p:nvPr/>
        </p:nvSpPr>
        <p:spPr>
          <a:xfrm>
            <a:off x="8390237" y="6234793"/>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74" name="Google Shape;674;g310795ee3ca_0_2083"/>
          <p:cNvSpPr/>
          <p:nvPr/>
        </p:nvSpPr>
        <p:spPr>
          <a:xfrm>
            <a:off x="8256096" y="6091994"/>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75" name="Google Shape;675;g310795ee3ca_0_2083"/>
          <p:cNvSpPr/>
          <p:nvPr/>
        </p:nvSpPr>
        <p:spPr>
          <a:xfrm>
            <a:off x="8440790" y="5939570"/>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76" name="Google Shape;676;g310795ee3ca_0_2083"/>
          <p:cNvSpPr/>
          <p:nvPr/>
        </p:nvSpPr>
        <p:spPr>
          <a:xfrm>
            <a:off x="8574931" y="6091994"/>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77" name="Google Shape;677;g310795ee3ca_0_2083"/>
          <p:cNvSpPr/>
          <p:nvPr/>
        </p:nvSpPr>
        <p:spPr>
          <a:xfrm>
            <a:off x="8709072" y="6234793"/>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78" name="Google Shape;678;g310795ee3ca_0_2083"/>
          <p:cNvSpPr/>
          <p:nvPr/>
        </p:nvSpPr>
        <p:spPr>
          <a:xfrm>
            <a:off x="1805517" y="5947131"/>
            <a:ext cx="603600" cy="142800"/>
          </a:xfrm>
          <a:prstGeom prst="roundRect">
            <a:avLst>
              <a:gd fmla="val 16667" name="adj"/>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79" name="Google Shape;679;g310795ee3ca_0_2083"/>
          <p:cNvSpPr/>
          <p:nvPr/>
        </p:nvSpPr>
        <p:spPr>
          <a:xfrm>
            <a:off x="4175639" y="5272798"/>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80" name="Google Shape;680;g310795ee3ca_0_2083"/>
          <p:cNvSpPr/>
          <p:nvPr/>
        </p:nvSpPr>
        <p:spPr>
          <a:xfrm>
            <a:off x="4231007" y="5459972"/>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81" name="Google Shape;681;g310795ee3ca_0_2083"/>
          <p:cNvSpPr/>
          <p:nvPr/>
        </p:nvSpPr>
        <p:spPr>
          <a:xfrm>
            <a:off x="5494199" y="5568046"/>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82" name="Google Shape;682;g310795ee3ca_0_2083"/>
          <p:cNvSpPr/>
          <p:nvPr/>
        </p:nvSpPr>
        <p:spPr>
          <a:xfrm>
            <a:off x="5808717" y="5568046"/>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83" name="Google Shape;683;g310795ee3ca_0_2083"/>
          <p:cNvSpPr/>
          <p:nvPr/>
        </p:nvSpPr>
        <p:spPr>
          <a:xfrm>
            <a:off x="3207738" y="5009411"/>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84" name="Google Shape;684;g310795ee3ca_0_2083"/>
          <p:cNvSpPr/>
          <p:nvPr/>
        </p:nvSpPr>
        <p:spPr>
          <a:xfrm>
            <a:off x="3314559" y="5174309"/>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85" name="Google Shape;685;g310795ee3ca_0_2083"/>
          <p:cNvSpPr/>
          <p:nvPr/>
        </p:nvSpPr>
        <p:spPr>
          <a:xfrm>
            <a:off x="3448699" y="5317122"/>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86" name="Google Shape;686;g310795ee3ca_0_2083"/>
          <p:cNvSpPr/>
          <p:nvPr/>
        </p:nvSpPr>
        <p:spPr>
          <a:xfrm>
            <a:off x="3448699" y="5009424"/>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87" name="Google Shape;687;g310795ee3ca_0_2083"/>
          <p:cNvSpPr/>
          <p:nvPr/>
        </p:nvSpPr>
        <p:spPr>
          <a:xfrm>
            <a:off x="3568992" y="5163248"/>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88" name="Google Shape;688;g310795ee3ca_0_2083"/>
          <p:cNvSpPr/>
          <p:nvPr/>
        </p:nvSpPr>
        <p:spPr>
          <a:xfrm>
            <a:off x="3680401" y="5321747"/>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89" name="Google Shape;689;g310795ee3ca_0_2083"/>
          <p:cNvSpPr/>
          <p:nvPr/>
        </p:nvSpPr>
        <p:spPr>
          <a:xfrm>
            <a:off x="2798434" y="5174323"/>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90" name="Google Shape;690;g310795ee3ca_0_2083"/>
          <p:cNvSpPr/>
          <p:nvPr/>
        </p:nvSpPr>
        <p:spPr>
          <a:xfrm>
            <a:off x="4129205" y="5085648"/>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91" name="Google Shape;691;g310795ee3ca_0_2083"/>
          <p:cNvSpPr/>
          <p:nvPr/>
        </p:nvSpPr>
        <p:spPr>
          <a:xfrm>
            <a:off x="8079275" y="5210600"/>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92" name="Google Shape;692;g310795ee3ca_0_2083"/>
          <p:cNvSpPr/>
          <p:nvPr/>
        </p:nvSpPr>
        <p:spPr>
          <a:xfrm>
            <a:off x="8347547" y="5505846"/>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93" name="Google Shape;693;g310795ee3ca_0_2083"/>
          <p:cNvSpPr/>
          <p:nvPr/>
        </p:nvSpPr>
        <p:spPr>
          <a:xfrm>
            <a:off x="8239715" y="5363047"/>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94" name="Google Shape;694;g310795ee3ca_0_2083"/>
          <p:cNvSpPr/>
          <p:nvPr/>
        </p:nvSpPr>
        <p:spPr>
          <a:xfrm>
            <a:off x="8347547" y="5210623"/>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95" name="Google Shape;695;g310795ee3ca_0_2083"/>
          <p:cNvSpPr/>
          <p:nvPr/>
        </p:nvSpPr>
        <p:spPr>
          <a:xfrm>
            <a:off x="8709069" y="5210597"/>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96" name="Google Shape;696;g310795ee3ca_0_2083"/>
          <p:cNvSpPr/>
          <p:nvPr/>
        </p:nvSpPr>
        <p:spPr>
          <a:xfrm>
            <a:off x="8833453" y="5373346"/>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97" name="Google Shape;697;g310795ee3ca_0_2083"/>
          <p:cNvSpPr/>
          <p:nvPr/>
        </p:nvSpPr>
        <p:spPr>
          <a:xfrm>
            <a:off x="2912860" y="6005733"/>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98" name="Google Shape;698;g310795ee3ca_0_2083"/>
          <p:cNvSpPr/>
          <p:nvPr/>
        </p:nvSpPr>
        <p:spPr>
          <a:xfrm>
            <a:off x="3207724" y="6020100"/>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699" name="Google Shape;699;g310795ee3ca_0_2083"/>
          <p:cNvSpPr/>
          <p:nvPr/>
        </p:nvSpPr>
        <p:spPr>
          <a:xfrm>
            <a:off x="2651586" y="6015333"/>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00" name="Google Shape;700;g310795ee3ca_0_2083"/>
          <p:cNvSpPr/>
          <p:nvPr/>
        </p:nvSpPr>
        <p:spPr>
          <a:xfrm>
            <a:off x="6233037" y="5415597"/>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01" name="Google Shape;701;g310795ee3ca_0_2083"/>
          <p:cNvSpPr/>
          <p:nvPr/>
        </p:nvSpPr>
        <p:spPr>
          <a:xfrm>
            <a:off x="6504551" y="5415597"/>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02" name="Google Shape;702;g310795ee3ca_0_2083"/>
          <p:cNvSpPr/>
          <p:nvPr/>
        </p:nvSpPr>
        <p:spPr>
          <a:xfrm>
            <a:off x="5932388" y="5174298"/>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03" name="Google Shape;703;g310795ee3ca_0_2083"/>
          <p:cNvSpPr/>
          <p:nvPr/>
        </p:nvSpPr>
        <p:spPr>
          <a:xfrm>
            <a:off x="6331765" y="5174298"/>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04" name="Google Shape;704;g310795ee3ca_0_2083"/>
          <p:cNvSpPr/>
          <p:nvPr/>
        </p:nvSpPr>
        <p:spPr>
          <a:xfrm>
            <a:off x="3286780" y="5720457"/>
            <a:ext cx="1512000" cy="142800"/>
          </a:xfrm>
          <a:prstGeom prst="roundRect">
            <a:avLst>
              <a:gd fmla="val 16667" name="adj"/>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05" name="Google Shape;705;g310795ee3ca_0_2083"/>
          <p:cNvSpPr/>
          <p:nvPr/>
        </p:nvSpPr>
        <p:spPr>
          <a:xfrm>
            <a:off x="3703133" y="6025205"/>
            <a:ext cx="1095600" cy="142800"/>
          </a:xfrm>
          <a:prstGeom prst="roundRect">
            <a:avLst>
              <a:gd fmla="val 16667" name="adj"/>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06" name="Google Shape;706;g310795ee3ca_0_2083"/>
          <p:cNvSpPr/>
          <p:nvPr/>
        </p:nvSpPr>
        <p:spPr>
          <a:xfrm>
            <a:off x="4205371" y="6294554"/>
            <a:ext cx="565200" cy="142800"/>
          </a:xfrm>
          <a:prstGeom prst="roundRect">
            <a:avLst>
              <a:gd fmla="val 16667" name="adj"/>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07" name="Google Shape;707;g310795ee3ca_0_2083"/>
          <p:cNvSpPr/>
          <p:nvPr/>
        </p:nvSpPr>
        <p:spPr>
          <a:xfrm>
            <a:off x="3572467" y="5480271"/>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08" name="Google Shape;708;g310795ee3ca_0_2083"/>
          <p:cNvSpPr/>
          <p:nvPr/>
        </p:nvSpPr>
        <p:spPr>
          <a:xfrm>
            <a:off x="3796732" y="5480246"/>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09" name="Google Shape;709;g310795ee3ca_0_2083"/>
          <p:cNvSpPr/>
          <p:nvPr/>
        </p:nvSpPr>
        <p:spPr>
          <a:xfrm>
            <a:off x="4365417" y="5272748"/>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10" name="Google Shape;710;g310795ee3ca_0_2083"/>
          <p:cNvSpPr/>
          <p:nvPr/>
        </p:nvSpPr>
        <p:spPr>
          <a:xfrm>
            <a:off x="4424506" y="5459897"/>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11" name="Google Shape;711;g310795ee3ca_0_2083"/>
          <p:cNvSpPr/>
          <p:nvPr/>
        </p:nvSpPr>
        <p:spPr>
          <a:xfrm>
            <a:off x="4325430" y="5087098"/>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12" name="Google Shape;712;g310795ee3ca_0_2083"/>
          <p:cNvSpPr/>
          <p:nvPr/>
        </p:nvSpPr>
        <p:spPr>
          <a:xfrm>
            <a:off x="4875265" y="6005750"/>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13" name="Google Shape;713;g310795ee3ca_0_2083"/>
          <p:cNvSpPr/>
          <p:nvPr/>
        </p:nvSpPr>
        <p:spPr>
          <a:xfrm>
            <a:off x="6997262" y="6005750"/>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14" name="Google Shape;714;g310795ee3ca_0_2083"/>
          <p:cNvSpPr/>
          <p:nvPr/>
        </p:nvSpPr>
        <p:spPr>
          <a:xfrm>
            <a:off x="4853673" y="5459897"/>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15" name="Google Shape;715;g310795ee3ca_0_2083"/>
          <p:cNvSpPr/>
          <p:nvPr/>
        </p:nvSpPr>
        <p:spPr>
          <a:xfrm>
            <a:off x="5052298" y="5459897"/>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16" name="Google Shape;716;g310795ee3ca_0_2083"/>
          <p:cNvSpPr/>
          <p:nvPr/>
        </p:nvSpPr>
        <p:spPr>
          <a:xfrm>
            <a:off x="6601945" y="5174298"/>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17" name="Google Shape;717;g310795ee3ca_0_2083"/>
          <p:cNvSpPr/>
          <p:nvPr/>
        </p:nvSpPr>
        <p:spPr>
          <a:xfrm>
            <a:off x="6233037" y="5978369"/>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18" name="Google Shape;718;g310795ee3ca_0_2083"/>
          <p:cNvSpPr/>
          <p:nvPr/>
        </p:nvSpPr>
        <p:spPr>
          <a:xfrm>
            <a:off x="6501318" y="6273568"/>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19" name="Google Shape;719;g310795ee3ca_0_2083"/>
          <p:cNvSpPr/>
          <p:nvPr/>
        </p:nvSpPr>
        <p:spPr>
          <a:xfrm>
            <a:off x="6367178" y="6130769"/>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20" name="Google Shape;720;g310795ee3ca_0_2083"/>
          <p:cNvSpPr/>
          <p:nvPr/>
        </p:nvSpPr>
        <p:spPr>
          <a:xfrm>
            <a:off x="6551871" y="5978344"/>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21" name="Google Shape;721;g310795ee3ca_0_2083"/>
          <p:cNvSpPr/>
          <p:nvPr/>
        </p:nvSpPr>
        <p:spPr>
          <a:xfrm>
            <a:off x="6686012" y="6130769"/>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22" name="Google Shape;722;g310795ee3ca_0_2083"/>
          <p:cNvSpPr/>
          <p:nvPr/>
        </p:nvSpPr>
        <p:spPr>
          <a:xfrm>
            <a:off x="6820153" y="6273568"/>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23" name="Google Shape;723;g310795ee3ca_0_2083"/>
          <p:cNvSpPr/>
          <p:nvPr/>
        </p:nvSpPr>
        <p:spPr>
          <a:xfrm>
            <a:off x="6765575" y="5415647"/>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24" name="Google Shape;724;g310795ee3ca_0_2083"/>
          <p:cNvSpPr/>
          <p:nvPr/>
        </p:nvSpPr>
        <p:spPr>
          <a:xfrm>
            <a:off x="6855690" y="5174298"/>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25" name="Google Shape;725;g310795ee3ca_0_2083"/>
          <p:cNvSpPr/>
          <p:nvPr/>
        </p:nvSpPr>
        <p:spPr>
          <a:xfrm>
            <a:off x="6263694" y="6938990"/>
            <a:ext cx="134400" cy="142800"/>
          </a:xfrm>
          <a:prstGeom prst="ellipse">
            <a:avLst/>
          </a:prstGeom>
          <a:solidFill>
            <a:srgbClr val="FFC608"/>
          </a:solidFill>
          <a:ln cap="flat" cmpd="sng" w="9525">
            <a:solidFill>
              <a:srgbClr val="FFC60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grpSp>
        <p:nvGrpSpPr>
          <p:cNvPr id="726" name="Google Shape;726;g310795ee3ca_0_2083"/>
          <p:cNvGrpSpPr/>
          <p:nvPr/>
        </p:nvGrpSpPr>
        <p:grpSpPr>
          <a:xfrm>
            <a:off x="3055480" y="7789850"/>
            <a:ext cx="7858702" cy="2489797"/>
            <a:chOff x="1374763" y="3800976"/>
            <a:chExt cx="4142700" cy="1244899"/>
          </a:xfrm>
        </p:grpSpPr>
        <p:sp>
          <p:nvSpPr>
            <p:cNvPr id="727" name="Google Shape;727;g310795ee3ca_0_2083"/>
            <p:cNvSpPr/>
            <p:nvPr/>
          </p:nvSpPr>
          <p:spPr>
            <a:xfrm>
              <a:off x="1694541" y="3800976"/>
              <a:ext cx="3363300" cy="221100"/>
            </a:xfrm>
            <a:prstGeom prst="rect">
              <a:avLst/>
            </a:prstGeom>
            <a:solidFill>
              <a:srgbClr val="FFFFFF"/>
            </a:solidFill>
            <a:ln cap="flat" cmpd="sng" w="9525">
              <a:solidFill>
                <a:srgbClr val="003C50"/>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en-US" sz="2000">
                  <a:solidFill>
                    <a:srgbClr val="003C50"/>
                  </a:solidFill>
                  <a:latin typeface="Montserrat"/>
                  <a:ea typeface="Montserrat"/>
                  <a:cs typeface="Montserrat"/>
                  <a:sym typeface="Montserrat"/>
                </a:rPr>
                <a:t>ENGAGEMENT KEY</a:t>
              </a:r>
              <a:endParaRPr b="1" sz="2000">
                <a:solidFill>
                  <a:srgbClr val="003C50"/>
                </a:solidFill>
                <a:latin typeface="Montserrat"/>
                <a:ea typeface="Montserrat"/>
                <a:cs typeface="Montserrat"/>
                <a:sym typeface="Montserrat"/>
              </a:endParaRPr>
            </a:p>
          </p:txBody>
        </p:sp>
        <p:sp>
          <p:nvSpPr>
            <p:cNvPr id="728" name="Google Shape;728;g310795ee3ca_0_2083"/>
            <p:cNvSpPr/>
            <p:nvPr/>
          </p:nvSpPr>
          <p:spPr>
            <a:xfrm>
              <a:off x="1374763" y="4076575"/>
              <a:ext cx="4142700" cy="969300"/>
            </a:xfrm>
            <a:prstGeom prst="rect">
              <a:avLst/>
            </a:prstGeom>
            <a:no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solidFill>
                  <a:srgbClr val="003C50"/>
                </a:solidFill>
              </a:endParaRPr>
            </a:p>
          </p:txBody>
        </p:sp>
      </p:grpSp>
      <p:sp>
        <p:nvSpPr>
          <p:cNvPr id="729" name="Google Shape;729;g310795ee3ca_0_2083"/>
          <p:cNvSpPr/>
          <p:nvPr/>
        </p:nvSpPr>
        <p:spPr>
          <a:xfrm>
            <a:off x="4094041" y="8341047"/>
            <a:ext cx="3564600" cy="19758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None/>
            </a:pPr>
            <a:r>
              <a:rPr lang="en-US" sz="1800">
                <a:solidFill>
                  <a:srgbClr val="003C50"/>
                </a:solidFill>
                <a:latin typeface="Lora"/>
                <a:ea typeface="Lora"/>
                <a:cs typeface="Lora"/>
                <a:sym typeface="Lora"/>
              </a:rPr>
              <a:t>Community Stakeholders</a:t>
            </a:r>
            <a:endParaRPr sz="1800">
              <a:solidFill>
                <a:srgbClr val="003C50"/>
              </a:solidFill>
              <a:latin typeface="Lora"/>
              <a:ea typeface="Lora"/>
              <a:cs typeface="Lora"/>
              <a:sym typeface="Lora"/>
            </a:endParaRPr>
          </a:p>
          <a:p>
            <a:pPr indent="0" lvl="0" marL="0" rtl="0" algn="l">
              <a:spcBef>
                <a:spcPts val="1000"/>
              </a:spcBef>
              <a:spcAft>
                <a:spcPts val="0"/>
              </a:spcAft>
              <a:buNone/>
            </a:pPr>
            <a:r>
              <a:rPr lang="en-US" sz="1800">
                <a:solidFill>
                  <a:srgbClr val="003C50"/>
                </a:solidFill>
                <a:latin typeface="Lora"/>
                <a:ea typeface="Lora"/>
                <a:cs typeface="Lora"/>
                <a:sym typeface="Lora"/>
              </a:rPr>
              <a:t>Development Community</a:t>
            </a:r>
            <a:endParaRPr sz="1800">
              <a:solidFill>
                <a:srgbClr val="003C50"/>
              </a:solidFill>
              <a:latin typeface="Lora"/>
              <a:ea typeface="Lora"/>
              <a:cs typeface="Lora"/>
              <a:sym typeface="Lora"/>
            </a:endParaRPr>
          </a:p>
          <a:p>
            <a:pPr indent="0" lvl="0" marL="0" rtl="0" algn="l">
              <a:spcBef>
                <a:spcPts val="1000"/>
              </a:spcBef>
              <a:spcAft>
                <a:spcPts val="0"/>
              </a:spcAft>
              <a:buNone/>
            </a:pPr>
            <a:r>
              <a:rPr lang="en-US" sz="1800">
                <a:solidFill>
                  <a:srgbClr val="003C50"/>
                </a:solidFill>
                <a:latin typeface="Lora"/>
                <a:ea typeface="Lora"/>
                <a:cs typeface="Lora"/>
                <a:sym typeface="Lora"/>
              </a:rPr>
              <a:t>A80 Steering Committee</a:t>
            </a:r>
            <a:endParaRPr sz="1800">
              <a:solidFill>
                <a:srgbClr val="003C50"/>
              </a:solidFill>
              <a:latin typeface="Lora"/>
              <a:ea typeface="Lora"/>
              <a:cs typeface="Lora"/>
              <a:sym typeface="Lora"/>
            </a:endParaRPr>
          </a:p>
          <a:p>
            <a:pPr indent="0" lvl="0" marL="0" rtl="0" algn="l">
              <a:spcBef>
                <a:spcPts val="1000"/>
              </a:spcBef>
              <a:spcAft>
                <a:spcPts val="0"/>
              </a:spcAft>
              <a:buClr>
                <a:srgbClr val="091F2F"/>
              </a:buClr>
              <a:buSzPts val="2200"/>
              <a:buFont typeface="Arial"/>
              <a:buNone/>
            </a:pPr>
            <a:r>
              <a:rPr lang="en-US" sz="1800">
                <a:solidFill>
                  <a:srgbClr val="003C50"/>
                </a:solidFill>
                <a:latin typeface="Lora"/>
                <a:ea typeface="Lora"/>
                <a:cs typeface="Lora"/>
                <a:sym typeface="Lora"/>
              </a:rPr>
              <a:t>City Leadership and Electeds</a:t>
            </a:r>
            <a:endParaRPr sz="1800">
              <a:solidFill>
                <a:srgbClr val="003C50"/>
              </a:solidFill>
              <a:latin typeface="Lora"/>
              <a:ea typeface="Lora"/>
              <a:cs typeface="Lora"/>
              <a:sym typeface="Lora"/>
            </a:endParaRPr>
          </a:p>
          <a:p>
            <a:pPr indent="0" lvl="0" marL="0" rtl="0" algn="l">
              <a:spcBef>
                <a:spcPts val="1000"/>
              </a:spcBef>
              <a:spcAft>
                <a:spcPts val="1000"/>
              </a:spcAft>
              <a:buNone/>
            </a:pPr>
            <a:r>
              <a:rPr lang="en-US" sz="1800">
                <a:solidFill>
                  <a:srgbClr val="003C50"/>
                </a:solidFill>
                <a:latin typeface="Lora"/>
                <a:ea typeface="Lora"/>
                <a:cs typeface="Lora"/>
                <a:sym typeface="Lora"/>
              </a:rPr>
              <a:t>City Staff</a:t>
            </a:r>
            <a:endParaRPr sz="1800">
              <a:solidFill>
                <a:srgbClr val="003C50"/>
              </a:solidFill>
              <a:latin typeface="Lora"/>
              <a:ea typeface="Lora"/>
              <a:cs typeface="Lora"/>
              <a:sym typeface="Lora"/>
            </a:endParaRPr>
          </a:p>
        </p:txBody>
      </p:sp>
      <p:sp>
        <p:nvSpPr>
          <p:cNvPr id="730" name="Google Shape;730;g310795ee3ca_0_2083"/>
          <p:cNvSpPr/>
          <p:nvPr/>
        </p:nvSpPr>
        <p:spPr>
          <a:xfrm>
            <a:off x="3662117" y="8341022"/>
            <a:ext cx="304200" cy="3000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31" name="Google Shape;731;g310795ee3ca_0_2083"/>
          <p:cNvSpPr/>
          <p:nvPr/>
        </p:nvSpPr>
        <p:spPr>
          <a:xfrm>
            <a:off x="3662117" y="8736978"/>
            <a:ext cx="304200" cy="3000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32" name="Google Shape;732;g310795ee3ca_0_2083"/>
          <p:cNvSpPr/>
          <p:nvPr/>
        </p:nvSpPr>
        <p:spPr>
          <a:xfrm>
            <a:off x="3662117" y="9132981"/>
            <a:ext cx="304200" cy="300000"/>
          </a:xfrm>
          <a:prstGeom prst="ellipse">
            <a:avLst/>
          </a:prstGeom>
          <a:solidFill>
            <a:srgbClr val="00447B"/>
          </a:solidFill>
          <a:ln cap="flat" cmpd="sng" w="9525">
            <a:solidFill>
              <a:srgbClr val="00447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33" name="Google Shape;733;g310795ee3ca_0_2083"/>
          <p:cNvSpPr/>
          <p:nvPr/>
        </p:nvSpPr>
        <p:spPr>
          <a:xfrm>
            <a:off x="3662117" y="9528961"/>
            <a:ext cx="304200" cy="300000"/>
          </a:xfrm>
          <a:prstGeom prst="ellipse">
            <a:avLst/>
          </a:prstGeom>
          <a:solidFill>
            <a:srgbClr val="FFC608"/>
          </a:solidFill>
          <a:ln cap="flat" cmpd="sng" w="9525">
            <a:solidFill>
              <a:srgbClr val="FFC60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34" name="Google Shape;734;g310795ee3ca_0_2083"/>
          <p:cNvSpPr/>
          <p:nvPr/>
        </p:nvSpPr>
        <p:spPr>
          <a:xfrm>
            <a:off x="7807465" y="8724422"/>
            <a:ext cx="810600" cy="142800"/>
          </a:xfrm>
          <a:prstGeom prst="roundRect">
            <a:avLst>
              <a:gd fmla="val 16667" name="adj"/>
            </a:avLst>
          </a:prstGeom>
          <a:solidFill>
            <a:srgbClr val="E5E5E5"/>
          </a:solidFill>
          <a:ln cap="flat" cmpd="sng" w="9525">
            <a:solidFill>
              <a:srgbClr val="E0E0E0"/>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35" name="Google Shape;735;g310795ee3ca_0_2083"/>
          <p:cNvSpPr txBox="1"/>
          <p:nvPr/>
        </p:nvSpPr>
        <p:spPr>
          <a:xfrm>
            <a:off x="8617887" y="8472747"/>
            <a:ext cx="2293200" cy="13287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en-US" sz="1800">
                <a:solidFill>
                  <a:srgbClr val="003C50"/>
                </a:solidFill>
                <a:latin typeface="Lora"/>
                <a:ea typeface="Lora"/>
                <a:cs typeface="Lora"/>
                <a:sym typeface="Lora"/>
              </a:rPr>
              <a:t>Survey</a:t>
            </a:r>
            <a:endParaRPr sz="1800">
              <a:solidFill>
                <a:srgbClr val="003C50"/>
              </a:solidFill>
              <a:latin typeface="Lora"/>
              <a:ea typeface="Lora"/>
              <a:cs typeface="Lora"/>
              <a:sym typeface="Lora"/>
            </a:endParaRPr>
          </a:p>
          <a:p>
            <a:pPr indent="0" lvl="0" marL="0" rtl="0" algn="l">
              <a:spcBef>
                <a:spcPts val="1000"/>
              </a:spcBef>
              <a:spcAft>
                <a:spcPts val="1000"/>
              </a:spcAft>
              <a:buNone/>
            </a:pPr>
            <a:r>
              <a:rPr lang="en-US" sz="1800">
                <a:solidFill>
                  <a:srgbClr val="003C50"/>
                </a:solidFill>
                <a:latin typeface="Lora"/>
                <a:ea typeface="Lora"/>
                <a:cs typeface="Lora"/>
                <a:sym typeface="Lora"/>
              </a:rPr>
              <a:t>Direct engagement</a:t>
            </a:r>
            <a:endParaRPr sz="1800">
              <a:solidFill>
                <a:srgbClr val="003C50"/>
              </a:solidFill>
              <a:latin typeface="Lora"/>
              <a:ea typeface="Lora"/>
              <a:cs typeface="Lora"/>
              <a:sym typeface="Lora"/>
            </a:endParaRPr>
          </a:p>
        </p:txBody>
      </p:sp>
      <p:sp>
        <p:nvSpPr>
          <p:cNvPr id="736" name="Google Shape;736;g310795ee3ca_0_2083"/>
          <p:cNvSpPr/>
          <p:nvPr/>
        </p:nvSpPr>
        <p:spPr>
          <a:xfrm>
            <a:off x="8060454" y="9042097"/>
            <a:ext cx="304200" cy="300000"/>
          </a:xfrm>
          <a:prstGeom prst="ellipse">
            <a:avLst/>
          </a:prstGeom>
          <a:solidFill>
            <a:srgbClr val="E5E5E5"/>
          </a:solidFill>
          <a:ln cap="flat" cmpd="sng" w="9525">
            <a:solidFill>
              <a:srgbClr val="E0E0E0"/>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37" name="Google Shape;737;g310795ee3ca_0_2083"/>
          <p:cNvSpPr/>
          <p:nvPr/>
        </p:nvSpPr>
        <p:spPr>
          <a:xfrm>
            <a:off x="3662117" y="9924911"/>
            <a:ext cx="304200" cy="3000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38" name="Google Shape;738;g310795ee3ca_0_2083"/>
          <p:cNvSpPr/>
          <p:nvPr/>
        </p:nvSpPr>
        <p:spPr>
          <a:xfrm>
            <a:off x="3448699" y="7276435"/>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39" name="Google Shape;739;g310795ee3ca_0_2083"/>
          <p:cNvSpPr/>
          <p:nvPr/>
        </p:nvSpPr>
        <p:spPr>
          <a:xfrm>
            <a:off x="3152639" y="7276435"/>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40" name="Google Shape;740;g310795ee3ca_0_2083"/>
          <p:cNvSpPr/>
          <p:nvPr/>
        </p:nvSpPr>
        <p:spPr>
          <a:xfrm>
            <a:off x="4307600" y="7276435"/>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41" name="Google Shape;741;g310795ee3ca_0_2083"/>
          <p:cNvSpPr/>
          <p:nvPr/>
        </p:nvSpPr>
        <p:spPr>
          <a:xfrm>
            <a:off x="5628027" y="7276435"/>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42" name="Google Shape;742;g310795ee3ca_0_2083"/>
          <p:cNvSpPr/>
          <p:nvPr/>
        </p:nvSpPr>
        <p:spPr>
          <a:xfrm>
            <a:off x="5845464" y="7276435"/>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43" name="Google Shape;743;g310795ee3ca_0_2083"/>
          <p:cNvSpPr/>
          <p:nvPr/>
        </p:nvSpPr>
        <p:spPr>
          <a:xfrm>
            <a:off x="5410591" y="7276435"/>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44" name="Google Shape;744;g310795ee3ca_0_2083"/>
          <p:cNvSpPr/>
          <p:nvPr/>
        </p:nvSpPr>
        <p:spPr>
          <a:xfrm>
            <a:off x="914082" y="7043386"/>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45" name="Google Shape;745;g310795ee3ca_0_2083"/>
          <p:cNvSpPr/>
          <p:nvPr/>
        </p:nvSpPr>
        <p:spPr>
          <a:xfrm>
            <a:off x="779942" y="6918987"/>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46" name="Google Shape;746;g310795ee3ca_0_2083"/>
          <p:cNvSpPr/>
          <p:nvPr/>
        </p:nvSpPr>
        <p:spPr>
          <a:xfrm>
            <a:off x="1048223" y="7166736"/>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47" name="Google Shape;747;g310795ee3ca_0_2083"/>
          <p:cNvSpPr/>
          <p:nvPr/>
        </p:nvSpPr>
        <p:spPr>
          <a:xfrm>
            <a:off x="857023" y="7239336"/>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48" name="Google Shape;748;g310795ee3ca_0_2083"/>
          <p:cNvSpPr/>
          <p:nvPr/>
        </p:nvSpPr>
        <p:spPr>
          <a:xfrm>
            <a:off x="722882" y="7114936"/>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49" name="Google Shape;749;g310795ee3ca_0_2083"/>
          <p:cNvSpPr/>
          <p:nvPr/>
        </p:nvSpPr>
        <p:spPr>
          <a:xfrm>
            <a:off x="1641846" y="7069286"/>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50" name="Google Shape;750;g310795ee3ca_0_2083"/>
          <p:cNvSpPr/>
          <p:nvPr/>
        </p:nvSpPr>
        <p:spPr>
          <a:xfrm>
            <a:off x="1507705" y="6944887"/>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51" name="Google Shape;751;g310795ee3ca_0_2083"/>
          <p:cNvSpPr/>
          <p:nvPr/>
        </p:nvSpPr>
        <p:spPr>
          <a:xfrm>
            <a:off x="1775987" y="7192636"/>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52" name="Google Shape;752;g310795ee3ca_0_2083"/>
          <p:cNvSpPr/>
          <p:nvPr/>
        </p:nvSpPr>
        <p:spPr>
          <a:xfrm>
            <a:off x="1584786" y="7265235"/>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53" name="Google Shape;753;g310795ee3ca_0_2083"/>
          <p:cNvSpPr/>
          <p:nvPr/>
        </p:nvSpPr>
        <p:spPr>
          <a:xfrm>
            <a:off x="1450645" y="7140836"/>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54" name="Google Shape;754;g310795ee3ca_0_2083"/>
          <p:cNvSpPr/>
          <p:nvPr/>
        </p:nvSpPr>
        <p:spPr>
          <a:xfrm>
            <a:off x="1923391" y="7069836"/>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55" name="Google Shape;755;g310795ee3ca_0_2083"/>
          <p:cNvSpPr/>
          <p:nvPr/>
        </p:nvSpPr>
        <p:spPr>
          <a:xfrm>
            <a:off x="1789250" y="6945437"/>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56" name="Google Shape;756;g310795ee3ca_0_2083"/>
          <p:cNvSpPr/>
          <p:nvPr/>
        </p:nvSpPr>
        <p:spPr>
          <a:xfrm>
            <a:off x="2057532" y="7193186"/>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57" name="Google Shape;757;g310795ee3ca_0_2083"/>
          <p:cNvSpPr/>
          <p:nvPr/>
        </p:nvSpPr>
        <p:spPr>
          <a:xfrm>
            <a:off x="8676546" y="6927115"/>
            <a:ext cx="134400" cy="142800"/>
          </a:xfrm>
          <a:prstGeom prst="ellipse">
            <a:avLst/>
          </a:prstGeom>
          <a:solidFill>
            <a:srgbClr val="FFC608"/>
          </a:solidFill>
          <a:ln cap="flat" cmpd="sng" w="9525">
            <a:solidFill>
              <a:srgbClr val="FFC60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58" name="Google Shape;758;g310795ee3ca_0_2083"/>
          <p:cNvSpPr/>
          <p:nvPr/>
        </p:nvSpPr>
        <p:spPr>
          <a:xfrm>
            <a:off x="7987836" y="7058486"/>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59" name="Google Shape;759;g310795ee3ca_0_2083"/>
          <p:cNvSpPr/>
          <p:nvPr/>
        </p:nvSpPr>
        <p:spPr>
          <a:xfrm>
            <a:off x="7853695" y="6934087"/>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60" name="Google Shape;760;g310795ee3ca_0_2083"/>
          <p:cNvSpPr/>
          <p:nvPr/>
        </p:nvSpPr>
        <p:spPr>
          <a:xfrm>
            <a:off x="8121977" y="7181836"/>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61" name="Google Shape;761;g310795ee3ca_0_2083"/>
          <p:cNvSpPr/>
          <p:nvPr/>
        </p:nvSpPr>
        <p:spPr>
          <a:xfrm>
            <a:off x="7930776" y="7254435"/>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62" name="Google Shape;762;g310795ee3ca_0_2083"/>
          <p:cNvSpPr/>
          <p:nvPr/>
        </p:nvSpPr>
        <p:spPr>
          <a:xfrm>
            <a:off x="7796635" y="7130036"/>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63" name="Google Shape;763;g310795ee3ca_0_2083"/>
          <p:cNvSpPr/>
          <p:nvPr/>
        </p:nvSpPr>
        <p:spPr>
          <a:xfrm>
            <a:off x="5727924" y="7043386"/>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64" name="Google Shape;764;g310795ee3ca_0_2083"/>
          <p:cNvSpPr/>
          <p:nvPr/>
        </p:nvSpPr>
        <p:spPr>
          <a:xfrm>
            <a:off x="5510404" y="7043386"/>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65" name="Google Shape;765;g310795ee3ca_0_2083"/>
          <p:cNvSpPr/>
          <p:nvPr/>
        </p:nvSpPr>
        <p:spPr>
          <a:xfrm>
            <a:off x="5913410" y="6601487"/>
            <a:ext cx="134400" cy="142800"/>
          </a:xfrm>
          <a:prstGeom prst="ellipse">
            <a:avLst/>
          </a:prstGeom>
          <a:solidFill>
            <a:srgbClr val="00447B"/>
          </a:solidFill>
          <a:ln cap="flat" cmpd="sng" w="9525">
            <a:solidFill>
              <a:srgbClr val="00447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66" name="Google Shape;766;g310795ee3ca_0_2083"/>
          <p:cNvSpPr/>
          <p:nvPr/>
        </p:nvSpPr>
        <p:spPr>
          <a:xfrm>
            <a:off x="6781782" y="5710707"/>
            <a:ext cx="565200" cy="142800"/>
          </a:xfrm>
          <a:prstGeom prst="roundRect">
            <a:avLst>
              <a:gd fmla="val 16667" name="adj"/>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67" name="Google Shape;767;g310795ee3ca_0_2083"/>
          <p:cNvSpPr/>
          <p:nvPr/>
        </p:nvSpPr>
        <p:spPr>
          <a:xfrm>
            <a:off x="14853725" y="1489200"/>
            <a:ext cx="3166200" cy="317400"/>
          </a:xfrm>
          <a:prstGeom prst="rect">
            <a:avLst/>
          </a:prstGeom>
          <a:solidFill>
            <a:srgbClr val="FFFFFF"/>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rPr b="1" lang="en-US" sz="2000">
                <a:solidFill>
                  <a:srgbClr val="091F2F"/>
                </a:solidFill>
                <a:latin typeface="Montserrat"/>
                <a:ea typeface="Montserrat"/>
                <a:cs typeface="Montserrat"/>
                <a:sym typeface="Montserrat"/>
              </a:rPr>
              <a:t>2025</a:t>
            </a:r>
            <a:endParaRPr b="1" sz="2000">
              <a:solidFill>
                <a:srgbClr val="091F2F"/>
              </a:solidFill>
              <a:latin typeface="Montserrat"/>
              <a:ea typeface="Montserrat"/>
              <a:cs typeface="Montserrat"/>
              <a:sym typeface="Montserrat"/>
            </a:endParaRPr>
          </a:p>
        </p:txBody>
      </p:sp>
      <p:sp>
        <p:nvSpPr>
          <p:cNvPr id="768" name="Google Shape;768;g310795ee3ca_0_2083"/>
          <p:cNvSpPr/>
          <p:nvPr/>
        </p:nvSpPr>
        <p:spPr>
          <a:xfrm>
            <a:off x="7272627" y="6944115"/>
            <a:ext cx="134400" cy="142800"/>
          </a:xfrm>
          <a:prstGeom prst="ellipse">
            <a:avLst/>
          </a:prstGeom>
          <a:solidFill>
            <a:srgbClr val="FFC608"/>
          </a:solidFill>
          <a:ln cap="flat" cmpd="sng" w="9525">
            <a:solidFill>
              <a:srgbClr val="FFC60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69" name="Google Shape;769;g310795ee3ca_0_2083"/>
          <p:cNvSpPr/>
          <p:nvPr/>
        </p:nvSpPr>
        <p:spPr>
          <a:xfrm>
            <a:off x="7016984" y="6945465"/>
            <a:ext cx="134400" cy="142800"/>
          </a:xfrm>
          <a:prstGeom prst="ellipse">
            <a:avLst/>
          </a:prstGeom>
          <a:solidFill>
            <a:srgbClr val="FFC608"/>
          </a:solidFill>
          <a:ln cap="flat" cmpd="sng" w="9525">
            <a:solidFill>
              <a:srgbClr val="FFC60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70" name="Google Shape;770;g310795ee3ca_0_2083"/>
          <p:cNvSpPr/>
          <p:nvPr/>
        </p:nvSpPr>
        <p:spPr>
          <a:xfrm>
            <a:off x="7131396" y="7130064"/>
            <a:ext cx="134400" cy="142800"/>
          </a:xfrm>
          <a:prstGeom prst="ellipse">
            <a:avLst/>
          </a:prstGeom>
          <a:solidFill>
            <a:srgbClr val="FFC608"/>
          </a:solidFill>
          <a:ln cap="flat" cmpd="sng" w="9525">
            <a:solidFill>
              <a:srgbClr val="FFC60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71" name="Google Shape;771;g310795ee3ca_0_2083"/>
          <p:cNvSpPr/>
          <p:nvPr/>
        </p:nvSpPr>
        <p:spPr>
          <a:xfrm>
            <a:off x="7374192" y="7130064"/>
            <a:ext cx="134400" cy="142800"/>
          </a:xfrm>
          <a:prstGeom prst="ellipse">
            <a:avLst/>
          </a:prstGeom>
          <a:solidFill>
            <a:srgbClr val="FFC608"/>
          </a:solidFill>
          <a:ln cap="flat" cmpd="sng" w="9525">
            <a:solidFill>
              <a:srgbClr val="FFC60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72" name="Google Shape;772;g310795ee3ca_0_2083"/>
          <p:cNvSpPr/>
          <p:nvPr/>
        </p:nvSpPr>
        <p:spPr>
          <a:xfrm>
            <a:off x="7272627" y="7316014"/>
            <a:ext cx="134400" cy="142800"/>
          </a:xfrm>
          <a:prstGeom prst="ellipse">
            <a:avLst/>
          </a:prstGeom>
          <a:solidFill>
            <a:srgbClr val="FFC608"/>
          </a:solidFill>
          <a:ln cap="flat" cmpd="sng" w="9525">
            <a:solidFill>
              <a:srgbClr val="FFC60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73" name="Google Shape;773;g310795ee3ca_0_2083"/>
          <p:cNvSpPr/>
          <p:nvPr/>
        </p:nvSpPr>
        <p:spPr>
          <a:xfrm>
            <a:off x="8967853" y="5556696"/>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74" name="Google Shape;774;g310795ee3ca_0_2083"/>
          <p:cNvSpPr/>
          <p:nvPr/>
        </p:nvSpPr>
        <p:spPr>
          <a:xfrm>
            <a:off x="9070603" y="5210596"/>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75" name="Google Shape;775;g310795ee3ca_0_2083"/>
          <p:cNvSpPr/>
          <p:nvPr/>
        </p:nvSpPr>
        <p:spPr>
          <a:xfrm>
            <a:off x="9171753" y="5389346"/>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76" name="Google Shape;776;g310795ee3ca_0_2083"/>
          <p:cNvSpPr/>
          <p:nvPr/>
        </p:nvSpPr>
        <p:spPr>
          <a:xfrm>
            <a:off x="9245278" y="5568046"/>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77" name="Google Shape;777;g310795ee3ca_0_2083"/>
          <p:cNvSpPr/>
          <p:nvPr/>
        </p:nvSpPr>
        <p:spPr>
          <a:xfrm>
            <a:off x="9338853" y="5210596"/>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78" name="Google Shape;778;g310795ee3ca_0_2083"/>
          <p:cNvSpPr/>
          <p:nvPr/>
        </p:nvSpPr>
        <p:spPr>
          <a:xfrm>
            <a:off x="9596135" y="6601487"/>
            <a:ext cx="134400" cy="142800"/>
          </a:xfrm>
          <a:prstGeom prst="ellipse">
            <a:avLst/>
          </a:prstGeom>
          <a:solidFill>
            <a:srgbClr val="00447B"/>
          </a:solidFill>
          <a:ln cap="flat" cmpd="sng" w="9525">
            <a:solidFill>
              <a:srgbClr val="00447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79" name="Google Shape;779;g310795ee3ca_0_2083"/>
          <p:cNvSpPr/>
          <p:nvPr/>
        </p:nvSpPr>
        <p:spPr>
          <a:xfrm>
            <a:off x="8707075" y="5746750"/>
            <a:ext cx="910800" cy="142800"/>
          </a:xfrm>
          <a:prstGeom prst="roundRect">
            <a:avLst>
              <a:gd fmla="val 16667" name="adj"/>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80" name="Google Shape;780;g310795ee3ca_0_2083"/>
          <p:cNvSpPr/>
          <p:nvPr/>
        </p:nvSpPr>
        <p:spPr>
          <a:xfrm>
            <a:off x="12038035" y="6578387"/>
            <a:ext cx="134400" cy="142800"/>
          </a:xfrm>
          <a:prstGeom prst="ellipse">
            <a:avLst/>
          </a:prstGeom>
          <a:solidFill>
            <a:srgbClr val="00447B"/>
          </a:solidFill>
          <a:ln cap="flat" cmpd="sng" w="9525">
            <a:solidFill>
              <a:srgbClr val="00447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81" name="Google Shape;781;g310795ee3ca_0_2083"/>
          <p:cNvSpPr/>
          <p:nvPr/>
        </p:nvSpPr>
        <p:spPr>
          <a:xfrm>
            <a:off x="11483456" y="5937020"/>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82" name="Google Shape;782;g310795ee3ca_0_2083"/>
          <p:cNvSpPr/>
          <p:nvPr/>
        </p:nvSpPr>
        <p:spPr>
          <a:xfrm>
            <a:off x="11461087" y="6250668"/>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83" name="Google Shape;783;g310795ee3ca_0_2083"/>
          <p:cNvSpPr/>
          <p:nvPr/>
        </p:nvSpPr>
        <p:spPr>
          <a:xfrm>
            <a:off x="11617596" y="6089419"/>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84" name="Google Shape;784;g310795ee3ca_0_2083"/>
          <p:cNvSpPr/>
          <p:nvPr/>
        </p:nvSpPr>
        <p:spPr>
          <a:xfrm>
            <a:off x="11802290" y="5936995"/>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85" name="Google Shape;785;g310795ee3ca_0_2083"/>
          <p:cNvSpPr/>
          <p:nvPr/>
        </p:nvSpPr>
        <p:spPr>
          <a:xfrm>
            <a:off x="11936431" y="6089419"/>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86" name="Google Shape;786;g310795ee3ca_0_2083"/>
          <p:cNvSpPr/>
          <p:nvPr/>
        </p:nvSpPr>
        <p:spPr>
          <a:xfrm>
            <a:off x="11802272" y="6241818"/>
            <a:ext cx="134400" cy="142800"/>
          </a:xfrm>
          <a:prstGeom prst="ellipse">
            <a:avLst/>
          </a:prstGeom>
          <a:solidFill>
            <a:srgbClr val="288BE4"/>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87" name="Google Shape;787;g310795ee3ca_0_2083"/>
          <p:cNvSpPr/>
          <p:nvPr/>
        </p:nvSpPr>
        <p:spPr>
          <a:xfrm>
            <a:off x="11917747" y="5503671"/>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88" name="Google Shape;788;g310795ee3ca_0_2083"/>
          <p:cNvSpPr/>
          <p:nvPr/>
        </p:nvSpPr>
        <p:spPr>
          <a:xfrm>
            <a:off x="11809915" y="5360872"/>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89" name="Google Shape;789;g310795ee3ca_0_2083"/>
          <p:cNvSpPr/>
          <p:nvPr/>
        </p:nvSpPr>
        <p:spPr>
          <a:xfrm>
            <a:off x="11917747" y="5208448"/>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90" name="Google Shape;790;g310795ee3ca_0_2083"/>
          <p:cNvSpPr/>
          <p:nvPr/>
        </p:nvSpPr>
        <p:spPr>
          <a:xfrm>
            <a:off x="12279269" y="5208172"/>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91" name="Google Shape;791;g310795ee3ca_0_2083"/>
          <p:cNvSpPr/>
          <p:nvPr/>
        </p:nvSpPr>
        <p:spPr>
          <a:xfrm>
            <a:off x="12403653" y="5371171"/>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92" name="Google Shape;792;g310795ee3ca_0_2083"/>
          <p:cNvSpPr/>
          <p:nvPr/>
        </p:nvSpPr>
        <p:spPr>
          <a:xfrm>
            <a:off x="9707136" y="7055911"/>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93" name="Google Shape;793;g310795ee3ca_0_2083"/>
          <p:cNvSpPr/>
          <p:nvPr/>
        </p:nvSpPr>
        <p:spPr>
          <a:xfrm>
            <a:off x="9572995" y="6931512"/>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94" name="Google Shape;794;g310795ee3ca_0_2083"/>
          <p:cNvSpPr/>
          <p:nvPr/>
        </p:nvSpPr>
        <p:spPr>
          <a:xfrm>
            <a:off x="12155177" y="7180561"/>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95" name="Google Shape;795;g310795ee3ca_0_2083"/>
          <p:cNvSpPr/>
          <p:nvPr/>
        </p:nvSpPr>
        <p:spPr>
          <a:xfrm>
            <a:off x="11961126" y="7183160"/>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96" name="Google Shape;796;g310795ee3ca_0_2083"/>
          <p:cNvSpPr/>
          <p:nvPr/>
        </p:nvSpPr>
        <p:spPr>
          <a:xfrm>
            <a:off x="9515935" y="7127461"/>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797" name="Google Shape;797;g310795ee3ca_0_2083"/>
          <p:cNvSpPr/>
          <p:nvPr/>
        </p:nvSpPr>
        <p:spPr>
          <a:xfrm>
            <a:off x="12640853" y="5415671"/>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98" name="Google Shape;798;g310795ee3ca_0_2083"/>
          <p:cNvSpPr/>
          <p:nvPr/>
        </p:nvSpPr>
        <p:spPr>
          <a:xfrm>
            <a:off x="12279278" y="5545571"/>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799" name="Google Shape;799;g310795ee3ca_0_2083"/>
          <p:cNvSpPr/>
          <p:nvPr/>
        </p:nvSpPr>
        <p:spPr>
          <a:xfrm>
            <a:off x="12864035" y="6578412"/>
            <a:ext cx="134400" cy="142800"/>
          </a:xfrm>
          <a:prstGeom prst="ellipse">
            <a:avLst/>
          </a:prstGeom>
          <a:solidFill>
            <a:schemeClr val="lt1"/>
          </a:solidFill>
          <a:ln cap="flat" cmpd="sng" w="9525">
            <a:solidFill>
              <a:srgbClr val="00447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00" name="Google Shape;800;g310795ee3ca_0_2083"/>
          <p:cNvSpPr/>
          <p:nvPr/>
        </p:nvSpPr>
        <p:spPr>
          <a:xfrm>
            <a:off x="13626734" y="6578387"/>
            <a:ext cx="134400" cy="142800"/>
          </a:xfrm>
          <a:prstGeom prst="ellipse">
            <a:avLst/>
          </a:prstGeom>
          <a:solidFill>
            <a:srgbClr val="FFFFFF"/>
          </a:solidFill>
          <a:ln cap="flat" cmpd="sng" w="9525">
            <a:solidFill>
              <a:srgbClr val="00447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01" name="Google Shape;801;g310795ee3ca_0_2083"/>
          <p:cNvSpPr/>
          <p:nvPr/>
        </p:nvSpPr>
        <p:spPr>
          <a:xfrm>
            <a:off x="14389435" y="6578412"/>
            <a:ext cx="134400" cy="142800"/>
          </a:xfrm>
          <a:prstGeom prst="ellipse">
            <a:avLst/>
          </a:prstGeom>
          <a:solidFill>
            <a:srgbClr val="FFFFFF"/>
          </a:solidFill>
          <a:ln cap="flat" cmpd="sng" w="9525">
            <a:solidFill>
              <a:srgbClr val="00447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02" name="Google Shape;802;g310795ee3ca_0_2083"/>
          <p:cNvSpPr/>
          <p:nvPr/>
        </p:nvSpPr>
        <p:spPr>
          <a:xfrm>
            <a:off x="15664269" y="5081972"/>
            <a:ext cx="134400" cy="142800"/>
          </a:xfrm>
          <a:prstGeom prst="ellipse">
            <a:avLst/>
          </a:prstGeom>
          <a:solidFill>
            <a:srgbClr val="FFFFFF"/>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803" name="Google Shape;803;g310795ee3ca_0_2083"/>
          <p:cNvSpPr/>
          <p:nvPr/>
        </p:nvSpPr>
        <p:spPr>
          <a:xfrm>
            <a:off x="15788653" y="5244721"/>
            <a:ext cx="134400" cy="142800"/>
          </a:xfrm>
          <a:prstGeom prst="ellipse">
            <a:avLst/>
          </a:prstGeom>
          <a:solidFill>
            <a:srgbClr val="FFFFFF"/>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804" name="Google Shape;804;g310795ee3ca_0_2083"/>
          <p:cNvSpPr/>
          <p:nvPr/>
        </p:nvSpPr>
        <p:spPr>
          <a:xfrm>
            <a:off x="14255046" y="6918990"/>
            <a:ext cx="134400" cy="142800"/>
          </a:xfrm>
          <a:prstGeom prst="ellipse">
            <a:avLst/>
          </a:prstGeom>
          <a:solidFill>
            <a:srgbClr val="FFFFFF"/>
          </a:solidFill>
          <a:ln cap="flat" cmpd="sng" w="9525">
            <a:solidFill>
              <a:srgbClr val="FFC60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05" name="Google Shape;805;g310795ee3ca_0_2083"/>
          <p:cNvSpPr/>
          <p:nvPr/>
        </p:nvSpPr>
        <p:spPr>
          <a:xfrm>
            <a:off x="16025803" y="5081971"/>
            <a:ext cx="134400" cy="142800"/>
          </a:xfrm>
          <a:prstGeom prst="ellipse">
            <a:avLst/>
          </a:prstGeom>
          <a:solidFill>
            <a:srgbClr val="FFFFFF"/>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806" name="Google Shape;806;g310795ee3ca_0_2083"/>
          <p:cNvSpPr/>
          <p:nvPr/>
        </p:nvSpPr>
        <p:spPr>
          <a:xfrm>
            <a:off x="16126953" y="5260721"/>
            <a:ext cx="134400" cy="142800"/>
          </a:xfrm>
          <a:prstGeom prst="ellipse">
            <a:avLst/>
          </a:prstGeom>
          <a:solidFill>
            <a:srgbClr val="FFFFFF"/>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807" name="Google Shape;807;g310795ee3ca_0_2083"/>
          <p:cNvSpPr/>
          <p:nvPr/>
        </p:nvSpPr>
        <p:spPr>
          <a:xfrm>
            <a:off x="16294053" y="5081971"/>
            <a:ext cx="134400" cy="142800"/>
          </a:xfrm>
          <a:prstGeom prst="ellipse">
            <a:avLst/>
          </a:prstGeom>
          <a:solidFill>
            <a:srgbClr val="FFFFFF"/>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808" name="Google Shape;808;g310795ee3ca_0_2083"/>
          <p:cNvSpPr/>
          <p:nvPr/>
        </p:nvSpPr>
        <p:spPr>
          <a:xfrm>
            <a:off x="15152135" y="6578412"/>
            <a:ext cx="134400" cy="142800"/>
          </a:xfrm>
          <a:prstGeom prst="ellipse">
            <a:avLst/>
          </a:prstGeom>
          <a:solidFill>
            <a:srgbClr val="FFFFFF"/>
          </a:solidFill>
          <a:ln cap="flat" cmpd="sng" w="9525">
            <a:solidFill>
              <a:srgbClr val="00447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09" name="Google Shape;809;g310795ee3ca_0_2083"/>
          <p:cNvSpPr/>
          <p:nvPr/>
        </p:nvSpPr>
        <p:spPr>
          <a:xfrm>
            <a:off x="12292002" y="7361411"/>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10" name="Google Shape;810;g310795ee3ca_0_2083"/>
          <p:cNvSpPr/>
          <p:nvPr/>
        </p:nvSpPr>
        <p:spPr>
          <a:xfrm>
            <a:off x="12097951" y="7364010"/>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11" name="Google Shape;811;g310795ee3ca_0_2083"/>
          <p:cNvSpPr/>
          <p:nvPr/>
        </p:nvSpPr>
        <p:spPr>
          <a:xfrm>
            <a:off x="15118777" y="7023236"/>
            <a:ext cx="134400" cy="142800"/>
          </a:xfrm>
          <a:prstGeom prst="ellipse">
            <a:avLst/>
          </a:prstGeom>
          <a:no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12" name="Google Shape;812;g310795ee3ca_0_2083"/>
          <p:cNvSpPr/>
          <p:nvPr/>
        </p:nvSpPr>
        <p:spPr>
          <a:xfrm>
            <a:off x="15255602" y="7204086"/>
            <a:ext cx="134400" cy="142800"/>
          </a:xfrm>
          <a:prstGeom prst="ellipse">
            <a:avLst/>
          </a:prstGeom>
          <a:no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13" name="Google Shape;813;g310795ee3ca_0_2083"/>
          <p:cNvSpPr/>
          <p:nvPr/>
        </p:nvSpPr>
        <p:spPr>
          <a:xfrm>
            <a:off x="15061551" y="7206685"/>
            <a:ext cx="134400" cy="142800"/>
          </a:xfrm>
          <a:prstGeom prst="ellipse">
            <a:avLst/>
          </a:prstGeom>
          <a:no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14" name="Google Shape;814;g310795ee3ca_0_2083"/>
          <p:cNvSpPr/>
          <p:nvPr/>
        </p:nvSpPr>
        <p:spPr>
          <a:xfrm>
            <a:off x="13871601" y="7140835"/>
            <a:ext cx="134400" cy="142800"/>
          </a:xfrm>
          <a:prstGeom prst="ellipse">
            <a:avLst/>
          </a:prstGeom>
          <a:no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15" name="Google Shape;815;g310795ee3ca_0_2083"/>
          <p:cNvSpPr/>
          <p:nvPr/>
        </p:nvSpPr>
        <p:spPr>
          <a:xfrm>
            <a:off x="12178146" y="6924540"/>
            <a:ext cx="134400" cy="142800"/>
          </a:xfrm>
          <a:prstGeom prst="ellipse">
            <a:avLst/>
          </a:prstGeom>
          <a:solidFill>
            <a:srgbClr val="FFC608"/>
          </a:solidFill>
          <a:ln cap="flat" cmpd="sng" w="9525">
            <a:solidFill>
              <a:srgbClr val="FFC60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16" name="Google Shape;816;g310795ee3ca_0_2083"/>
          <p:cNvSpPr/>
          <p:nvPr/>
        </p:nvSpPr>
        <p:spPr>
          <a:xfrm>
            <a:off x="12606787" y="5922968"/>
            <a:ext cx="134400" cy="142800"/>
          </a:xfrm>
          <a:prstGeom prst="ellipse">
            <a:avLst/>
          </a:prstGeom>
          <a:solidFill>
            <a:schemeClr val="dk2"/>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817" name="Google Shape;817;g310795ee3ca_0_2083"/>
          <p:cNvSpPr/>
          <p:nvPr/>
        </p:nvSpPr>
        <p:spPr>
          <a:xfrm>
            <a:off x="12925622" y="5922968"/>
            <a:ext cx="134400" cy="142800"/>
          </a:xfrm>
          <a:prstGeom prst="ellipse">
            <a:avLst/>
          </a:prstGeom>
          <a:solidFill>
            <a:srgbClr val="FFFFFF"/>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818" name="Google Shape;818;g310795ee3ca_0_2083"/>
          <p:cNvSpPr/>
          <p:nvPr/>
        </p:nvSpPr>
        <p:spPr>
          <a:xfrm>
            <a:off x="15750906" y="5830770"/>
            <a:ext cx="134400" cy="142800"/>
          </a:xfrm>
          <a:prstGeom prst="ellipse">
            <a:avLst/>
          </a:prstGeom>
          <a:solidFill>
            <a:srgbClr val="FFFFFF"/>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819" name="Google Shape;819;g310795ee3ca_0_2083"/>
          <p:cNvSpPr/>
          <p:nvPr/>
        </p:nvSpPr>
        <p:spPr>
          <a:xfrm>
            <a:off x="16019187" y="6125968"/>
            <a:ext cx="134400" cy="142800"/>
          </a:xfrm>
          <a:prstGeom prst="ellipse">
            <a:avLst/>
          </a:prstGeom>
          <a:solidFill>
            <a:srgbClr val="FFFFFF"/>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820" name="Google Shape;820;g310795ee3ca_0_2083"/>
          <p:cNvSpPr/>
          <p:nvPr/>
        </p:nvSpPr>
        <p:spPr>
          <a:xfrm>
            <a:off x="15885046" y="5983169"/>
            <a:ext cx="134400" cy="142800"/>
          </a:xfrm>
          <a:prstGeom prst="ellipse">
            <a:avLst/>
          </a:prstGeom>
          <a:solidFill>
            <a:srgbClr val="FFFFFF"/>
          </a:solidFill>
          <a:ln cap="flat" cmpd="sng" w="9525">
            <a:solidFill>
              <a:srgbClr val="288BE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821" name="Google Shape;821;g310795ee3ca_0_2083"/>
          <p:cNvSpPr/>
          <p:nvPr/>
        </p:nvSpPr>
        <p:spPr>
          <a:xfrm>
            <a:off x="13115097" y="5161998"/>
            <a:ext cx="134400" cy="142800"/>
          </a:xfrm>
          <a:prstGeom prst="ellipse">
            <a:avLst/>
          </a:prstGeom>
          <a:solidFill>
            <a:srgbClr val="FFFFFF"/>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822" name="Google Shape;822;g310795ee3ca_0_2083"/>
          <p:cNvSpPr/>
          <p:nvPr/>
        </p:nvSpPr>
        <p:spPr>
          <a:xfrm>
            <a:off x="13201578" y="5317096"/>
            <a:ext cx="134400" cy="142800"/>
          </a:xfrm>
          <a:prstGeom prst="ellipse">
            <a:avLst/>
          </a:prstGeom>
          <a:solidFill>
            <a:srgbClr val="FFFFFF"/>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823" name="Google Shape;823;g310795ee3ca_0_2083"/>
          <p:cNvSpPr/>
          <p:nvPr/>
        </p:nvSpPr>
        <p:spPr>
          <a:xfrm>
            <a:off x="991389" y="7361385"/>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24" name="Google Shape;824;g310795ee3ca_0_2083"/>
          <p:cNvSpPr/>
          <p:nvPr/>
        </p:nvSpPr>
        <p:spPr>
          <a:xfrm>
            <a:off x="1914039" y="7323335"/>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25" name="Google Shape;825;g310795ee3ca_0_2083"/>
          <p:cNvSpPr/>
          <p:nvPr/>
        </p:nvSpPr>
        <p:spPr>
          <a:xfrm>
            <a:off x="607350" y="2692200"/>
            <a:ext cx="6380400" cy="2164800"/>
          </a:xfrm>
          <a:prstGeom prst="homePlate">
            <a:avLst>
              <a:gd fmla="val 41496" name="adj"/>
            </a:avLst>
          </a:prstGeom>
          <a:solidFill>
            <a:srgbClr val="091F2F"/>
          </a:solidFill>
          <a:ln>
            <a:noFill/>
          </a:ln>
          <a:effectLst>
            <a:outerShdw blurRad="57150" rotWithShape="0" algn="bl" dir="1980000" dist="19050">
              <a:srgbClr val="EDE8F1">
                <a:alpha val="50000"/>
              </a:srgbClr>
            </a:outerShdw>
          </a:effectLst>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b="1" lang="en-US" sz="2200">
                <a:solidFill>
                  <a:srgbClr val="FFFFFF"/>
                </a:solidFill>
                <a:latin typeface="Montserrat"/>
                <a:ea typeface="Montserrat"/>
                <a:cs typeface="Montserrat"/>
                <a:sym typeface="Montserrat"/>
              </a:rPr>
              <a:t>PHASE 1: ISSUE IDENTIFICATION</a:t>
            </a:r>
            <a:endParaRPr b="1" sz="2200">
              <a:solidFill>
                <a:srgbClr val="FFFFFF"/>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i="1" lang="en-US" sz="2200">
                <a:solidFill>
                  <a:srgbClr val="FFFFFF"/>
                </a:solidFill>
                <a:latin typeface="Lora Medium"/>
                <a:ea typeface="Lora Medium"/>
                <a:cs typeface="Lora Medium"/>
                <a:sym typeface="Lora Medium"/>
              </a:rPr>
              <a:t> through engagement, peer cities research, and existing conditions analysis</a:t>
            </a:r>
            <a:endParaRPr i="1" sz="2200">
              <a:solidFill>
                <a:srgbClr val="FFFFFF"/>
              </a:solidFill>
              <a:latin typeface="Lora Medium"/>
              <a:ea typeface="Lora Medium"/>
              <a:cs typeface="Lora Medium"/>
              <a:sym typeface="Lora Medium"/>
            </a:endParaRPr>
          </a:p>
        </p:txBody>
      </p:sp>
      <p:sp>
        <p:nvSpPr>
          <p:cNvPr id="826" name="Google Shape;826;g310795ee3ca_0_2083"/>
          <p:cNvSpPr/>
          <p:nvPr/>
        </p:nvSpPr>
        <p:spPr>
          <a:xfrm>
            <a:off x="12095550" y="2692200"/>
            <a:ext cx="5922000" cy="2164800"/>
          </a:xfrm>
          <a:prstGeom prst="homePlate">
            <a:avLst>
              <a:gd fmla="val 34281" name="adj"/>
            </a:avLst>
          </a:prstGeom>
          <a:solidFill>
            <a:srgbClr val="091F2F"/>
          </a:solidFill>
          <a:ln>
            <a:noFill/>
          </a:ln>
          <a:effectLst>
            <a:outerShdw blurRad="57150" rotWithShape="0" algn="bl" dir="1980000" dist="19050">
              <a:srgbClr val="EDE8F1">
                <a:alpha val="50000"/>
              </a:srgbClr>
            </a:outerShdw>
          </a:effectLst>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b="1" lang="en-US" sz="2200">
                <a:solidFill>
                  <a:srgbClr val="FFFFFF"/>
                </a:solidFill>
                <a:latin typeface="Montserrat"/>
                <a:ea typeface="Montserrat"/>
                <a:cs typeface="Montserrat"/>
                <a:sym typeface="Montserrat"/>
              </a:rPr>
              <a:t>PHASE 3: CONTINUED ENGAGEMENT, DUE DILIGENCE, PHASED IMPLEMENTATION</a:t>
            </a:r>
            <a:endParaRPr b="1" sz="2200">
              <a:solidFill>
                <a:srgbClr val="FFFFFF"/>
              </a:solidFill>
              <a:latin typeface="Montserrat"/>
              <a:ea typeface="Montserrat"/>
              <a:cs typeface="Montserrat"/>
              <a:sym typeface="Montserrat"/>
            </a:endParaRPr>
          </a:p>
        </p:txBody>
      </p:sp>
      <p:sp>
        <p:nvSpPr>
          <p:cNvPr id="827" name="Google Shape;827;g310795ee3ca_0_2083"/>
          <p:cNvSpPr/>
          <p:nvPr/>
        </p:nvSpPr>
        <p:spPr>
          <a:xfrm>
            <a:off x="6994750" y="2692200"/>
            <a:ext cx="5103000" cy="2164800"/>
          </a:xfrm>
          <a:prstGeom prst="homePlate">
            <a:avLst>
              <a:gd fmla="val 41496" name="adj"/>
            </a:avLst>
          </a:prstGeom>
          <a:solidFill>
            <a:srgbClr val="091F2F"/>
          </a:solidFill>
          <a:ln>
            <a:noFill/>
          </a:ln>
          <a:effectLst>
            <a:outerShdw blurRad="57150" rotWithShape="0" algn="bl" dir="1980000" dist="19050">
              <a:srgbClr val="EDE8F1">
                <a:alpha val="50000"/>
              </a:srgbClr>
            </a:outerShdw>
          </a:effectLst>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b="1" lang="en-US" sz="2200">
                <a:solidFill>
                  <a:srgbClr val="FFFFFF"/>
                </a:solidFill>
                <a:latin typeface="Montserrat"/>
                <a:ea typeface="Montserrat"/>
                <a:cs typeface="Montserrat"/>
                <a:sym typeface="Montserrat"/>
              </a:rPr>
              <a:t>PHASE 2: DRAFT RECOMMENDATIONS </a:t>
            </a:r>
            <a:endParaRPr b="1" sz="2200">
              <a:solidFill>
                <a:srgbClr val="FFFFFF"/>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i="1" lang="en-US" sz="2200">
                <a:solidFill>
                  <a:srgbClr val="FFFFFF"/>
                </a:solidFill>
                <a:latin typeface="Lora Medium"/>
                <a:ea typeface="Lora Medium"/>
                <a:cs typeface="Lora Medium"/>
                <a:sym typeface="Lora Medium"/>
              </a:rPr>
              <a:t>through continued engagement  </a:t>
            </a:r>
            <a:endParaRPr i="1" sz="2200">
              <a:solidFill>
                <a:srgbClr val="FFFFFF"/>
              </a:solidFill>
              <a:latin typeface="Lora Medium"/>
              <a:ea typeface="Lora Medium"/>
              <a:cs typeface="Lora Medium"/>
              <a:sym typeface="Lora Medium"/>
            </a:endParaRPr>
          </a:p>
        </p:txBody>
      </p:sp>
      <p:sp>
        <p:nvSpPr>
          <p:cNvPr id="828" name="Google Shape;828;g310795ee3ca_0_2083"/>
          <p:cNvSpPr/>
          <p:nvPr/>
        </p:nvSpPr>
        <p:spPr>
          <a:xfrm>
            <a:off x="10449310" y="6601487"/>
            <a:ext cx="134400" cy="142800"/>
          </a:xfrm>
          <a:prstGeom prst="ellipse">
            <a:avLst/>
          </a:prstGeom>
          <a:solidFill>
            <a:srgbClr val="00447B"/>
          </a:solidFill>
          <a:ln cap="flat" cmpd="sng" w="9525">
            <a:solidFill>
              <a:srgbClr val="00447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29" name="Google Shape;829;g310795ee3ca_0_2083"/>
          <p:cNvSpPr/>
          <p:nvPr/>
        </p:nvSpPr>
        <p:spPr>
          <a:xfrm>
            <a:off x="10356136" y="7088261"/>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30" name="Google Shape;830;g310795ee3ca_0_2083"/>
          <p:cNvSpPr/>
          <p:nvPr/>
        </p:nvSpPr>
        <p:spPr>
          <a:xfrm>
            <a:off x="10550511" y="7088261"/>
            <a:ext cx="134400" cy="142800"/>
          </a:xfrm>
          <a:prstGeom prst="ellipse">
            <a:avLst/>
          </a:prstGeom>
          <a:solidFill>
            <a:srgbClr val="45789C"/>
          </a:solidFill>
          <a:ln cap="flat" cmpd="sng" w="9525">
            <a:solidFill>
              <a:srgbClr val="45789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31" name="Google Shape;831;g310795ee3ca_0_2083"/>
          <p:cNvSpPr/>
          <p:nvPr/>
        </p:nvSpPr>
        <p:spPr>
          <a:xfrm>
            <a:off x="10469471" y="6880465"/>
            <a:ext cx="134400" cy="142800"/>
          </a:xfrm>
          <a:prstGeom prst="ellipse">
            <a:avLst/>
          </a:prstGeom>
          <a:solidFill>
            <a:srgbClr val="FFC608"/>
          </a:solidFill>
          <a:ln cap="flat" cmpd="sng" w="9525">
            <a:solidFill>
              <a:srgbClr val="FFC60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32" name="Google Shape;832;g310795ee3ca_0_2083"/>
          <p:cNvSpPr/>
          <p:nvPr/>
        </p:nvSpPr>
        <p:spPr>
          <a:xfrm>
            <a:off x="12928127" y="5250884"/>
            <a:ext cx="134400" cy="142800"/>
          </a:xfrm>
          <a:prstGeom prst="ellipse">
            <a:avLst/>
          </a:prstGeom>
          <a:solidFill>
            <a:schemeClr val="lt1"/>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833" name="Google Shape;833;g310795ee3ca_0_2083"/>
          <p:cNvSpPr/>
          <p:nvPr/>
        </p:nvSpPr>
        <p:spPr>
          <a:xfrm>
            <a:off x="13066340" y="5415671"/>
            <a:ext cx="134400" cy="142800"/>
          </a:xfrm>
          <a:prstGeom prst="ellipse">
            <a:avLst/>
          </a:prstGeom>
          <a:solidFill>
            <a:srgbClr val="FFFFFF"/>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834" name="Google Shape;834;g310795ee3ca_0_2083"/>
          <p:cNvSpPr/>
          <p:nvPr/>
        </p:nvSpPr>
        <p:spPr>
          <a:xfrm>
            <a:off x="12441491" y="5669300"/>
            <a:ext cx="1185000" cy="142800"/>
          </a:xfrm>
          <a:prstGeom prst="roundRect">
            <a:avLst>
              <a:gd fmla="val 16667" name="adj"/>
            </a:avLst>
          </a:prstGeom>
          <a:solidFill>
            <a:srgbClr val="FFFFFF"/>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835" name="Google Shape;835;g310795ee3ca_0_2083"/>
          <p:cNvSpPr/>
          <p:nvPr/>
        </p:nvSpPr>
        <p:spPr>
          <a:xfrm>
            <a:off x="12563753" y="5244721"/>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836" name="Google Shape;836;g310795ee3ca_0_2083"/>
          <p:cNvSpPr/>
          <p:nvPr/>
        </p:nvSpPr>
        <p:spPr>
          <a:xfrm>
            <a:off x="12640753" y="5064946"/>
            <a:ext cx="134400" cy="142800"/>
          </a:xfrm>
          <a:prstGeom prst="ellipse">
            <a:avLst/>
          </a:prstGeom>
          <a:solidFill>
            <a:srgbClr val="FB4D42"/>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837" name="Google Shape;837;g310795ee3ca_0_2083"/>
          <p:cNvSpPr/>
          <p:nvPr/>
        </p:nvSpPr>
        <p:spPr>
          <a:xfrm>
            <a:off x="12741221" y="5240321"/>
            <a:ext cx="134400" cy="142800"/>
          </a:xfrm>
          <a:prstGeom prst="ellipse">
            <a:avLst/>
          </a:prstGeom>
          <a:solidFill>
            <a:schemeClr val="lt1"/>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838" name="Google Shape;838;g310795ee3ca_0_2083"/>
          <p:cNvSpPr/>
          <p:nvPr/>
        </p:nvSpPr>
        <p:spPr>
          <a:xfrm>
            <a:off x="12816453" y="5085671"/>
            <a:ext cx="134400" cy="142800"/>
          </a:xfrm>
          <a:prstGeom prst="ellipse">
            <a:avLst/>
          </a:prstGeom>
          <a:solidFill>
            <a:schemeClr val="lt1"/>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
        <p:nvSpPr>
          <p:cNvPr id="839" name="Google Shape;839;g310795ee3ca_0_2083"/>
          <p:cNvSpPr/>
          <p:nvPr/>
        </p:nvSpPr>
        <p:spPr>
          <a:xfrm>
            <a:off x="12828652" y="5411609"/>
            <a:ext cx="134400" cy="142800"/>
          </a:xfrm>
          <a:prstGeom prst="ellipse">
            <a:avLst/>
          </a:prstGeom>
          <a:solidFill>
            <a:schemeClr val="lt1"/>
          </a:solid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2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g310795ee3ca_0_2299"/>
          <p:cNvSpPr txBox="1"/>
          <p:nvPr>
            <p:ph type="title"/>
          </p:nvPr>
        </p:nvSpPr>
        <p:spPr>
          <a:xfrm>
            <a:off x="350350" y="280300"/>
            <a:ext cx="14730000" cy="9810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US"/>
              <a:t>COMMUNITY AND STAKEHOLDER ENGAGEMENT</a:t>
            </a:r>
            <a:endParaRPr/>
          </a:p>
        </p:txBody>
      </p:sp>
      <p:sp>
        <p:nvSpPr>
          <p:cNvPr id="845" name="Google Shape;845;g310795ee3ca_0_2299"/>
          <p:cNvSpPr/>
          <p:nvPr/>
        </p:nvSpPr>
        <p:spPr>
          <a:xfrm>
            <a:off x="130350" y="1662300"/>
            <a:ext cx="8592604" cy="7535021"/>
          </a:xfrm>
          <a:custGeom>
            <a:rect b="b" l="l" r="r" t="t"/>
            <a:pathLst>
              <a:path extrusionOk="0" h="1730200" w="2002938">
                <a:moveTo>
                  <a:pt x="0" y="0"/>
                </a:moveTo>
                <a:lnTo>
                  <a:pt x="2002938" y="0"/>
                </a:lnTo>
                <a:lnTo>
                  <a:pt x="2002938" y="1730200"/>
                </a:lnTo>
                <a:lnTo>
                  <a:pt x="0" y="1730200"/>
                </a:lnTo>
                <a:close/>
              </a:path>
            </a:pathLst>
          </a:custGeom>
          <a:solidFill>
            <a:schemeClr val="lt1"/>
          </a:solidFill>
          <a:ln cap="sq" cmpd="sng" w="9525">
            <a:solidFill>
              <a:srgbClr val="00447B"/>
            </a:solidFill>
            <a:prstDash val="solid"/>
            <a:miter lim="8000"/>
            <a:headEnd len="sm" w="sm" type="none"/>
            <a:tailEnd len="sm" w="sm" type="none"/>
          </a:ln>
        </p:spPr>
      </p:sp>
      <p:sp>
        <p:nvSpPr>
          <p:cNvPr id="846" name="Google Shape;846;g310795ee3ca_0_2299"/>
          <p:cNvSpPr/>
          <p:nvPr/>
        </p:nvSpPr>
        <p:spPr>
          <a:xfrm>
            <a:off x="9310600" y="1662350"/>
            <a:ext cx="8863001" cy="7535021"/>
          </a:xfrm>
          <a:custGeom>
            <a:rect b="b" l="l" r="r" t="t"/>
            <a:pathLst>
              <a:path extrusionOk="0" h="1730200" w="2002938">
                <a:moveTo>
                  <a:pt x="0" y="0"/>
                </a:moveTo>
                <a:lnTo>
                  <a:pt x="2002938" y="0"/>
                </a:lnTo>
                <a:lnTo>
                  <a:pt x="2002938" y="1730200"/>
                </a:lnTo>
                <a:lnTo>
                  <a:pt x="0" y="1730200"/>
                </a:lnTo>
                <a:close/>
              </a:path>
            </a:pathLst>
          </a:custGeom>
          <a:solidFill>
            <a:schemeClr val="lt1"/>
          </a:solidFill>
          <a:ln cap="sq" cmpd="sng" w="9525">
            <a:solidFill>
              <a:srgbClr val="00447B"/>
            </a:solidFill>
            <a:prstDash val="solid"/>
            <a:miter lim="8000"/>
            <a:headEnd len="sm" w="sm" type="none"/>
            <a:tailEnd len="sm" w="sm" type="none"/>
          </a:ln>
        </p:spPr>
      </p:sp>
      <p:pic>
        <p:nvPicPr>
          <p:cNvPr id="847" name="Google Shape;847;g310795ee3ca_0_2299"/>
          <p:cNvPicPr preferRelativeResize="0"/>
          <p:nvPr/>
        </p:nvPicPr>
        <p:blipFill rotWithShape="1">
          <a:blip r:embed="rId3">
            <a:alphaModFix/>
          </a:blip>
          <a:srcRect b="21811" l="26686" r="-80" t="31262"/>
          <a:stretch/>
        </p:blipFill>
        <p:spPr>
          <a:xfrm>
            <a:off x="9171300" y="3370000"/>
            <a:ext cx="6970944" cy="5942845"/>
          </a:xfrm>
          <a:prstGeom prst="rect">
            <a:avLst/>
          </a:prstGeom>
          <a:noFill/>
          <a:ln>
            <a:noFill/>
          </a:ln>
          <a:effectLst>
            <a:outerShdw blurRad="57150" rotWithShape="0" algn="bl" dir="1800000" dist="9525">
              <a:schemeClr val="dk1">
                <a:alpha val="50000"/>
              </a:schemeClr>
            </a:outerShdw>
          </a:effectLst>
        </p:spPr>
      </p:pic>
      <p:pic>
        <p:nvPicPr>
          <p:cNvPr id="848" name="Google Shape;848;g310795ee3ca_0_2299"/>
          <p:cNvPicPr preferRelativeResize="0"/>
          <p:nvPr/>
        </p:nvPicPr>
        <p:blipFill rotWithShape="1">
          <a:blip r:embed="rId4">
            <a:alphaModFix/>
          </a:blip>
          <a:srcRect b="1180" l="33932" r="217" t="5874"/>
          <a:stretch/>
        </p:blipFill>
        <p:spPr>
          <a:xfrm>
            <a:off x="2752564" y="1548662"/>
            <a:ext cx="6133050" cy="5942850"/>
          </a:xfrm>
          <a:prstGeom prst="rect">
            <a:avLst/>
          </a:prstGeom>
          <a:noFill/>
          <a:ln>
            <a:noFill/>
          </a:ln>
          <a:effectLst>
            <a:outerShdw blurRad="57150" rotWithShape="0" algn="bl" dir="5400000" dist="19050">
              <a:srgbClr val="00447B">
                <a:alpha val="50000"/>
              </a:srgbClr>
            </a:outerShdw>
          </a:effectLst>
        </p:spPr>
      </p:pic>
      <p:sp>
        <p:nvSpPr>
          <p:cNvPr id="849" name="Google Shape;849;g310795ee3ca_0_2299"/>
          <p:cNvSpPr/>
          <p:nvPr/>
        </p:nvSpPr>
        <p:spPr>
          <a:xfrm>
            <a:off x="2752550" y="1576250"/>
            <a:ext cx="3055200" cy="5943000"/>
          </a:xfrm>
          <a:prstGeom prst="rect">
            <a:avLst/>
          </a:prstGeom>
          <a:solidFill>
            <a:srgbClr val="E0E0E0">
              <a:alpha val="60000"/>
            </a:srgbClr>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50" name="Google Shape;850;g310795ee3ca_0_2299"/>
          <p:cNvSpPr txBox="1"/>
          <p:nvPr/>
        </p:nvSpPr>
        <p:spPr>
          <a:xfrm>
            <a:off x="0" y="1541200"/>
            <a:ext cx="5804400" cy="7780800"/>
          </a:xfrm>
          <a:prstGeom prst="rect">
            <a:avLst/>
          </a:prstGeom>
          <a:solidFill>
            <a:srgbClr val="288BE4">
              <a:alpha val="64999"/>
            </a:srgbClr>
          </a:solidFill>
          <a:ln>
            <a:noFill/>
          </a:ln>
          <a:effectLst>
            <a:outerShdw blurRad="57150" rotWithShape="0" algn="bl" dir="5400000" dist="19050">
              <a:srgbClr val="003C50">
                <a:alpha val="50000"/>
              </a:srgbClr>
            </a:outerShdw>
          </a:effectLst>
        </p:spPr>
        <p:txBody>
          <a:bodyPr anchorCtr="0" anchor="t" bIns="182850" lIns="182850" spcFirstLastPara="1" rIns="182850" wrap="square" tIns="182850">
            <a:noAutofit/>
          </a:bodyPr>
          <a:lstStyle/>
          <a:p>
            <a:pPr indent="0" lvl="0" marL="0" rtl="0" algn="l">
              <a:spcBef>
                <a:spcPts val="0"/>
              </a:spcBef>
              <a:spcAft>
                <a:spcPts val="0"/>
              </a:spcAft>
              <a:buNone/>
            </a:pPr>
            <a:r>
              <a:rPr b="1" lang="en-US" sz="3200">
                <a:solidFill>
                  <a:schemeClr val="lt1"/>
                </a:solidFill>
                <a:latin typeface="Montserrat"/>
                <a:ea typeface="Montserrat"/>
                <a:cs typeface="Montserrat"/>
                <a:sym typeface="Montserrat"/>
              </a:rPr>
              <a:t>PHASE 1</a:t>
            </a:r>
            <a:endParaRPr b="1" sz="3200">
              <a:solidFill>
                <a:schemeClr val="lt1"/>
              </a:solidFill>
              <a:latin typeface="Montserrat"/>
              <a:ea typeface="Montserrat"/>
              <a:cs typeface="Montserrat"/>
              <a:sym typeface="Montserrat"/>
            </a:endParaRPr>
          </a:p>
          <a:p>
            <a:pPr indent="-609600" lvl="0" marL="914400" rtl="0" algn="l">
              <a:spcBef>
                <a:spcPts val="800"/>
              </a:spcBef>
              <a:spcAft>
                <a:spcPts val="0"/>
              </a:spcAft>
              <a:buClr>
                <a:schemeClr val="lt1"/>
              </a:buClr>
              <a:buSzPts val="2400"/>
              <a:buFont typeface="Lora"/>
              <a:buChar char="●"/>
            </a:pPr>
            <a:r>
              <a:rPr lang="en-US" sz="2400">
                <a:solidFill>
                  <a:schemeClr val="lt1"/>
                </a:solidFill>
                <a:latin typeface="Lora"/>
                <a:ea typeface="Lora"/>
                <a:cs typeface="Lora"/>
                <a:sym typeface="Lora"/>
              </a:rPr>
              <a:t>2,600 survey responses (across 4 surveys)</a:t>
            </a:r>
            <a:endParaRPr sz="2400">
              <a:solidFill>
                <a:schemeClr val="lt1"/>
              </a:solidFill>
              <a:latin typeface="Lora"/>
              <a:ea typeface="Lora"/>
              <a:cs typeface="Lora"/>
              <a:sym typeface="Lora"/>
            </a:endParaRPr>
          </a:p>
          <a:p>
            <a:pPr indent="-609600" lvl="0" marL="914400" rtl="0" algn="l">
              <a:spcBef>
                <a:spcPts val="800"/>
              </a:spcBef>
              <a:spcAft>
                <a:spcPts val="0"/>
              </a:spcAft>
              <a:buClr>
                <a:schemeClr val="lt1"/>
              </a:buClr>
              <a:buSzPts val="2400"/>
              <a:buFont typeface="Lora"/>
              <a:buChar char="●"/>
            </a:pPr>
            <a:r>
              <a:rPr lang="en-US" sz="2400">
                <a:solidFill>
                  <a:schemeClr val="lt1"/>
                </a:solidFill>
                <a:latin typeface="Lora"/>
                <a:ea typeface="Lora"/>
                <a:cs typeface="Lora"/>
                <a:sym typeface="Lora"/>
              </a:rPr>
              <a:t>50+ focus groups (IAG members, developers, institutions, labor, city staff, advocates, civic groups, community members)</a:t>
            </a:r>
            <a:endParaRPr sz="2400">
              <a:solidFill>
                <a:schemeClr val="lt1"/>
              </a:solidFill>
              <a:latin typeface="Lora"/>
              <a:ea typeface="Lora"/>
              <a:cs typeface="Lora"/>
              <a:sym typeface="Lora"/>
            </a:endParaRPr>
          </a:p>
          <a:p>
            <a:pPr indent="-609600" lvl="0" marL="914400" rtl="0" algn="l">
              <a:spcBef>
                <a:spcPts val="800"/>
              </a:spcBef>
              <a:spcAft>
                <a:spcPts val="0"/>
              </a:spcAft>
              <a:buClr>
                <a:schemeClr val="lt1"/>
              </a:buClr>
              <a:buSzPts val="2400"/>
              <a:buFont typeface="Lora"/>
              <a:buChar char="●"/>
            </a:pPr>
            <a:r>
              <a:rPr lang="en-US" sz="2400">
                <a:solidFill>
                  <a:schemeClr val="lt1"/>
                </a:solidFill>
                <a:latin typeface="Lora"/>
                <a:ea typeface="Lora"/>
                <a:cs typeface="Lora"/>
                <a:sym typeface="Lora"/>
              </a:rPr>
              <a:t>2 public meetings (in person and Zoom)</a:t>
            </a:r>
            <a:endParaRPr sz="2400">
              <a:solidFill>
                <a:schemeClr val="lt1"/>
              </a:solidFill>
              <a:latin typeface="Lora"/>
              <a:ea typeface="Lora"/>
              <a:cs typeface="Lora"/>
              <a:sym typeface="Lora"/>
            </a:endParaRPr>
          </a:p>
          <a:p>
            <a:pPr indent="-609600" lvl="0" marL="914400" rtl="0" algn="l">
              <a:spcBef>
                <a:spcPts val="800"/>
              </a:spcBef>
              <a:spcAft>
                <a:spcPts val="0"/>
              </a:spcAft>
              <a:buClr>
                <a:schemeClr val="lt1"/>
              </a:buClr>
              <a:buSzPts val="2400"/>
              <a:buFont typeface="Lora"/>
              <a:buChar char="●"/>
            </a:pPr>
            <a:r>
              <a:rPr lang="en-US" sz="2400">
                <a:solidFill>
                  <a:schemeClr val="lt1"/>
                </a:solidFill>
                <a:latin typeface="Lora"/>
                <a:ea typeface="Lora"/>
                <a:cs typeface="Lora"/>
                <a:sym typeface="Lora"/>
              </a:rPr>
              <a:t>18 Steering Committee meetings</a:t>
            </a:r>
            <a:br>
              <a:rPr lang="en-US" sz="2400">
                <a:solidFill>
                  <a:schemeClr val="lt1"/>
                </a:solidFill>
                <a:latin typeface="Lora"/>
                <a:ea typeface="Lora"/>
                <a:cs typeface="Lora"/>
                <a:sym typeface="Lora"/>
              </a:rPr>
            </a:br>
            <a:endParaRPr sz="2400">
              <a:solidFill>
                <a:schemeClr val="lt1"/>
              </a:solidFill>
              <a:latin typeface="Lora"/>
              <a:ea typeface="Lora"/>
              <a:cs typeface="Lora"/>
              <a:sym typeface="Lora"/>
            </a:endParaRPr>
          </a:p>
          <a:p>
            <a:pPr indent="0" lvl="0" marL="0" rtl="0" algn="l">
              <a:spcBef>
                <a:spcPts val="800"/>
              </a:spcBef>
              <a:spcAft>
                <a:spcPts val="0"/>
              </a:spcAft>
              <a:buNone/>
            </a:pPr>
            <a:r>
              <a:rPr b="1" lang="en-US" sz="2400">
                <a:solidFill>
                  <a:schemeClr val="lt1"/>
                </a:solidFill>
                <a:latin typeface="Lora"/>
                <a:ea typeface="Lora"/>
                <a:cs typeface="Lora"/>
                <a:sym typeface="Lora"/>
              </a:rPr>
              <a:t>IAG Member outreach</a:t>
            </a:r>
            <a:endParaRPr b="1" sz="2400">
              <a:solidFill>
                <a:schemeClr val="lt1"/>
              </a:solidFill>
              <a:latin typeface="Lora"/>
              <a:ea typeface="Lora"/>
              <a:cs typeface="Lora"/>
              <a:sym typeface="Lora"/>
            </a:endParaRPr>
          </a:p>
          <a:p>
            <a:pPr indent="-609600" lvl="0" marL="914400" rtl="0" algn="l">
              <a:spcBef>
                <a:spcPts val="800"/>
              </a:spcBef>
              <a:spcAft>
                <a:spcPts val="0"/>
              </a:spcAft>
              <a:buClr>
                <a:schemeClr val="lt1"/>
              </a:buClr>
              <a:buSzPts val="2400"/>
              <a:buFont typeface="Lora"/>
              <a:buChar char="●"/>
            </a:pPr>
            <a:r>
              <a:rPr lang="en-US" sz="2400">
                <a:solidFill>
                  <a:schemeClr val="lt1"/>
                </a:solidFill>
                <a:latin typeface="Lora"/>
                <a:ea typeface="Lora"/>
                <a:cs typeface="Lora"/>
                <a:sym typeface="Lora"/>
              </a:rPr>
              <a:t>220+ specific survey responses</a:t>
            </a:r>
            <a:endParaRPr sz="2400">
              <a:solidFill>
                <a:schemeClr val="lt1"/>
              </a:solidFill>
              <a:latin typeface="Lora"/>
              <a:ea typeface="Lora"/>
              <a:cs typeface="Lora"/>
              <a:sym typeface="Lora"/>
            </a:endParaRPr>
          </a:p>
          <a:p>
            <a:pPr indent="-609600" lvl="0" marL="914400" rtl="0" algn="l">
              <a:spcBef>
                <a:spcPts val="800"/>
              </a:spcBef>
              <a:spcAft>
                <a:spcPts val="800"/>
              </a:spcAft>
              <a:buClr>
                <a:schemeClr val="lt1"/>
              </a:buClr>
              <a:buSzPts val="2400"/>
              <a:buFont typeface="Lora"/>
              <a:buChar char="●"/>
            </a:pPr>
            <a:r>
              <a:rPr lang="en-US" sz="2400">
                <a:solidFill>
                  <a:schemeClr val="lt1"/>
                </a:solidFill>
                <a:latin typeface="Lora"/>
                <a:ea typeface="Lora"/>
                <a:cs typeface="Lora"/>
                <a:sym typeface="Lora"/>
              </a:rPr>
              <a:t>4 dedicated focus groups</a:t>
            </a:r>
            <a:endParaRPr b="1" sz="3200">
              <a:solidFill>
                <a:schemeClr val="lt1"/>
              </a:solidFill>
              <a:latin typeface="Montserrat"/>
              <a:ea typeface="Montserrat"/>
              <a:cs typeface="Montserrat"/>
              <a:sym typeface="Montserrat"/>
            </a:endParaRPr>
          </a:p>
        </p:txBody>
      </p:sp>
      <p:sp>
        <p:nvSpPr>
          <p:cNvPr id="851" name="Google Shape;851;g310795ee3ca_0_2299"/>
          <p:cNvSpPr/>
          <p:nvPr/>
        </p:nvSpPr>
        <p:spPr>
          <a:xfrm>
            <a:off x="12510800" y="3370000"/>
            <a:ext cx="3631200" cy="5973000"/>
          </a:xfrm>
          <a:prstGeom prst="rect">
            <a:avLst/>
          </a:prstGeom>
          <a:solidFill>
            <a:srgbClr val="E0E0E0">
              <a:alpha val="60000"/>
            </a:srgbClr>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52" name="Google Shape;852;g310795ee3ca_0_2299"/>
          <p:cNvSpPr txBox="1"/>
          <p:nvPr/>
        </p:nvSpPr>
        <p:spPr>
          <a:xfrm>
            <a:off x="12510800" y="1541200"/>
            <a:ext cx="5804400" cy="8011200"/>
          </a:xfrm>
          <a:prstGeom prst="rect">
            <a:avLst/>
          </a:prstGeom>
          <a:solidFill>
            <a:srgbClr val="288BE4">
              <a:alpha val="64999"/>
            </a:srgbClr>
          </a:solidFill>
          <a:ln>
            <a:noFill/>
          </a:ln>
          <a:effectLst>
            <a:outerShdw blurRad="57150" rotWithShape="0" algn="bl" dir="5400000" dist="19050">
              <a:srgbClr val="003C50">
                <a:alpha val="50000"/>
              </a:srgbClr>
            </a:outerShdw>
          </a:effectLst>
        </p:spPr>
        <p:txBody>
          <a:bodyPr anchorCtr="0" anchor="t" bIns="182850" lIns="182850" spcFirstLastPara="1" rIns="182850" wrap="square" tIns="182850">
            <a:noAutofit/>
          </a:bodyPr>
          <a:lstStyle/>
          <a:p>
            <a:pPr indent="0" lvl="0" marL="0" rtl="0" algn="l">
              <a:spcBef>
                <a:spcPts val="0"/>
              </a:spcBef>
              <a:spcAft>
                <a:spcPts val="0"/>
              </a:spcAft>
              <a:buNone/>
            </a:pPr>
            <a:r>
              <a:rPr b="1" lang="en-US" sz="3200">
                <a:solidFill>
                  <a:schemeClr val="lt1"/>
                </a:solidFill>
                <a:latin typeface="Montserrat"/>
                <a:ea typeface="Montserrat"/>
                <a:cs typeface="Montserrat"/>
                <a:sym typeface="Montserrat"/>
                <a:extLst>
                  <a:ext uri="http://customooxmlschemas.google.com/">
                    <go:slidesCustomData xmlns:go="http://customooxmlschemas.google.com/" textRoundtripDataId="9"/>
                  </a:ext>
                </a:extLst>
              </a:rPr>
              <a:t>PHASE 2</a:t>
            </a:r>
            <a:endParaRPr b="1" sz="3200">
              <a:solidFill>
                <a:schemeClr val="lt1"/>
              </a:solidFill>
              <a:latin typeface="Montserrat"/>
              <a:ea typeface="Montserrat"/>
              <a:cs typeface="Montserrat"/>
              <a:sym typeface="Montserrat"/>
            </a:endParaRPr>
          </a:p>
          <a:p>
            <a:pPr indent="-609600" lvl="0" marL="914400" rtl="0" algn="l">
              <a:spcBef>
                <a:spcPts val="800"/>
              </a:spcBef>
              <a:spcAft>
                <a:spcPts val="0"/>
              </a:spcAft>
              <a:buClr>
                <a:schemeClr val="lt1"/>
              </a:buClr>
              <a:buSzPts val="2400"/>
              <a:buFont typeface="Lora"/>
              <a:buChar char="●"/>
            </a:pPr>
            <a:r>
              <a:rPr lang="en-US" sz="2400">
                <a:solidFill>
                  <a:schemeClr val="lt1"/>
                </a:solidFill>
                <a:latin typeface="Lora"/>
                <a:ea typeface="Lora"/>
                <a:cs typeface="Lora"/>
                <a:sym typeface="Lora"/>
              </a:rPr>
              <a:t>Focused on detailed feedback on draft recommendations</a:t>
            </a:r>
            <a:endParaRPr sz="2400">
              <a:solidFill>
                <a:schemeClr val="lt1"/>
              </a:solidFill>
              <a:latin typeface="Lora"/>
              <a:ea typeface="Lora"/>
              <a:cs typeface="Lora"/>
              <a:sym typeface="Lora"/>
            </a:endParaRPr>
          </a:p>
          <a:p>
            <a:pPr indent="-609600" lvl="0" marL="914400" rtl="0" algn="l">
              <a:spcBef>
                <a:spcPts val="800"/>
              </a:spcBef>
              <a:spcAft>
                <a:spcPts val="0"/>
              </a:spcAft>
              <a:buClr>
                <a:schemeClr val="lt1"/>
              </a:buClr>
              <a:buSzPts val="2400"/>
              <a:buFont typeface="Lora"/>
              <a:buChar char="●"/>
            </a:pPr>
            <a:r>
              <a:rPr lang="en-US" sz="2400">
                <a:solidFill>
                  <a:schemeClr val="lt1"/>
                </a:solidFill>
                <a:latin typeface="Lora"/>
                <a:ea typeface="Lora"/>
                <a:cs typeface="Lora"/>
                <a:sym typeface="Lora"/>
              </a:rPr>
              <a:t>10 workshops. 8 in-person held across the City and 2 virtual</a:t>
            </a:r>
            <a:endParaRPr sz="2400">
              <a:solidFill>
                <a:schemeClr val="lt1"/>
              </a:solidFill>
              <a:latin typeface="Lora"/>
              <a:ea typeface="Lora"/>
              <a:cs typeface="Lora"/>
              <a:sym typeface="Lora"/>
            </a:endParaRPr>
          </a:p>
          <a:p>
            <a:pPr indent="0" lvl="0" marL="0" rtl="0" algn="l">
              <a:spcBef>
                <a:spcPts val="800"/>
              </a:spcBef>
              <a:spcAft>
                <a:spcPts val="0"/>
              </a:spcAft>
              <a:buNone/>
            </a:pPr>
            <a:r>
              <a:t/>
            </a:r>
            <a:endParaRPr sz="2400">
              <a:solidFill>
                <a:schemeClr val="lt1"/>
              </a:solidFill>
              <a:latin typeface="Lora"/>
              <a:ea typeface="Lora"/>
              <a:cs typeface="Lora"/>
              <a:sym typeface="Lora"/>
            </a:endParaRPr>
          </a:p>
          <a:p>
            <a:pPr indent="0" lvl="0" marL="0" rtl="0" algn="l">
              <a:spcBef>
                <a:spcPts val="800"/>
              </a:spcBef>
              <a:spcAft>
                <a:spcPts val="0"/>
              </a:spcAft>
              <a:buNone/>
            </a:pPr>
            <a:r>
              <a:t/>
            </a:r>
            <a:endParaRPr sz="2400">
              <a:solidFill>
                <a:schemeClr val="lt1"/>
              </a:solidFill>
              <a:latin typeface="Lora"/>
              <a:ea typeface="Lora"/>
              <a:cs typeface="Lora"/>
              <a:sym typeface="Lora"/>
            </a:endParaRPr>
          </a:p>
          <a:p>
            <a:pPr indent="0" lvl="0" marL="0" rtl="0" algn="l">
              <a:spcBef>
                <a:spcPts val="800"/>
              </a:spcBef>
              <a:spcAft>
                <a:spcPts val="0"/>
              </a:spcAft>
              <a:buNone/>
            </a:pPr>
            <a:r>
              <a:t/>
            </a:r>
            <a:endParaRPr sz="2400">
              <a:solidFill>
                <a:schemeClr val="lt1"/>
              </a:solidFill>
              <a:latin typeface="Lora"/>
              <a:ea typeface="Lora"/>
              <a:cs typeface="Lora"/>
              <a:sym typeface="Lora"/>
            </a:endParaRPr>
          </a:p>
          <a:p>
            <a:pPr indent="-609600" lvl="0" marL="914400" rtl="0" algn="l">
              <a:spcBef>
                <a:spcPts val="800"/>
              </a:spcBef>
              <a:spcAft>
                <a:spcPts val="0"/>
              </a:spcAft>
              <a:buClr>
                <a:schemeClr val="lt1"/>
              </a:buClr>
              <a:buSzPts val="2400"/>
              <a:buFont typeface="Lora"/>
              <a:buChar char="●"/>
            </a:pPr>
            <a:r>
              <a:rPr lang="en-US" sz="2400">
                <a:solidFill>
                  <a:schemeClr val="lt1"/>
                </a:solidFill>
                <a:latin typeface="Lora"/>
                <a:ea typeface="Lora"/>
                <a:cs typeface="Lora"/>
                <a:sym typeface="Lora"/>
              </a:rPr>
              <a:t>230 survey responses</a:t>
            </a:r>
            <a:endParaRPr sz="2400">
              <a:solidFill>
                <a:schemeClr val="lt1"/>
              </a:solidFill>
              <a:latin typeface="Lora"/>
              <a:ea typeface="Lora"/>
              <a:cs typeface="Lora"/>
              <a:sym typeface="Lora"/>
            </a:endParaRPr>
          </a:p>
          <a:p>
            <a:pPr indent="-609600" lvl="0" marL="914400" rtl="0" algn="l">
              <a:spcBef>
                <a:spcPts val="800"/>
              </a:spcBef>
              <a:spcAft>
                <a:spcPts val="0"/>
              </a:spcAft>
              <a:buClr>
                <a:schemeClr val="lt1"/>
              </a:buClr>
              <a:buSzPts val="2400"/>
              <a:buFont typeface="Lora"/>
              <a:buChar char="●"/>
            </a:pPr>
            <a:r>
              <a:rPr lang="en-US" sz="2400">
                <a:solidFill>
                  <a:schemeClr val="lt1"/>
                </a:solidFill>
                <a:latin typeface="Lora"/>
                <a:ea typeface="Lora"/>
                <a:cs typeface="Lora"/>
                <a:sym typeface="Lora"/>
              </a:rPr>
              <a:t>11 focus groups (IAG members, developers, institutions, labor, city staff, advocates, civic groups)</a:t>
            </a:r>
            <a:endParaRPr sz="2400">
              <a:solidFill>
                <a:schemeClr val="lt1"/>
              </a:solidFill>
              <a:latin typeface="Lora"/>
              <a:ea typeface="Lora"/>
              <a:cs typeface="Lora"/>
              <a:sym typeface="Lora"/>
            </a:endParaRPr>
          </a:p>
          <a:p>
            <a:pPr indent="0" lvl="0" marL="0" rtl="0" algn="l">
              <a:spcBef>
                <a:spcPts val="800"/>
              </a:spcBef>
              <a:spcAft>
                <a:spcPts val="0"/>
              </a:spcAft>
              <a:buNone/>
            </a:pPr>
            <a:r>
              <a:t/>
            </a:r>
            <a:endParaRPr sz="600">
              <a:solidFill>
                <a:schemeClr val="lt1"/>
              </a:solidFill>
              <a:latin typeface="Lora"/>
              <a:ea typeface="Lora"/>
              <a:cs typeface="Lora"/>
              <a:sym typeface="Lora"/>
            </a:endParaRPr>
          </a:p>
          <a:p>
            <a:pPr indent="-609600" lvl="0" marL="914400" rtl="0" algn="l">
              <a:spcBef>
                <a:spcPts val="800"/>
              </a:spcBef>
              <a:spcAft>
                <a:spcPts val="0"/>
              </a:spcAft>
              <a:buClr>
                <a:schemeClr val="lt1"/>
              </a:buClr>
              <a:buSzPts val="2400"/>
              <a:buFont typeface="Lora"/>
              <a:buChar char="●"/>
            </a:pPr>
            <a:r>
              <a:rPr lang="en-US" sz="2400">
                <a:solidFill>
                  <a:schemeClr val="lt1"/>
                </a:solidFill>
                <a:latin typeface="Lora"/>
                <a:ea typeface="Lora"/>
                <a:cs typeface="Lora"/>
                <a:sym typeface="Lora"/>
              </a:rPr>
              <a:t>City Council Hearing</a:t>
            </a:r>
            <a:endParaRPr sz="2400">
              <a:solidFill>
                <a:schemeClr val="lt1"/>
              </a:solidFill>
              <a:latin typeface="Lora"/>
              <a:ea typeface="Lora"/>
              <a:cs typeface="Lora"/>
              <a:sym typeface="Lora"/>
            </a:endParaRPr>
          </a:p>
          <a:p>
            <a:pPr indent="0" lvl="0" marL="0" rtl="0" algn="l">
              <a:spcBef>
                <a:spcPts val="800"/>
              </a:spcBef>
              <a:spcAft>
                <a:spcPts val="0"/>
              </a:spcAft>
              <a:buNone/>
            </a:pPr>
            <a:r>
              <a:rPr b="1" lang="en-US" sz="2400">
                <a:solidFill>
                  <a:schemeClr val="lt1"/>
                </a:solidFill>
                <a:latin typeface="Lora"/>
                <a:ea typeface="Lora"/>
                <a:cs typeface="Lora"/>
                <a:sym typeface="Lora"/>
              </a:rPr>
              <a:t>Broad Outreach</a:t>
            </a:r>
            <a:endParaRPr b="1" sz="2400">
              <a:solidFill>
                <a:schemeClr val="lt1"/>
              </a:solidFill>
              <a:latin typeface="Lora"/>
              <a:ea typeface="Lora"/>
              <a:cs typeface="Lora"/>
              <a:sym typeface="Lora"/>
            </a:endParaRPr>
          </a:p>
          <a:p>
            <a:pPr indent="-609600" lvl="0" marL="914400" rtl="0" algn="l">
              <a:spcBef>
                <a:spcPts val="800"/>
              </a:spcBef>
              <a:spcAft>
                <a:spcPts val="0"/>
              </a:spcAft>
              <a:buClr>
                <a:schemeClr val="lt1"/>
              </a:buClr>
              <a:buSzPts val="2400"/>
              <a:buFont typeface="Lora"/>
              <a:buChar char="●"/>
            </a:pPr>
            <a:r>
              <a:rPr lang="en-US" sz="2400">
                <a:solidFill>
                  <a:schemeClr val="lt1"/>
                </a:solidFill>
                <a:latin typeface="Lora"/>
                <a:ea typeface="Lora"/>
                <a:cs typeface="Lora"/>
                <a:sym typeface="Lora"/>
              </a:rPr>
              <a:t>Digital outreach campaign </a:t>
            </a:r>
            <a:endParaRPr sz="2400">
              <a:solidFill>
                <a:schemeClr val="lt1"/>
              </a:solidFill>
              <a:latin typeface="Lora"/>
              <a:ea typeface="Lora"/>
              <a:cs typeface="Lora"/>
              <a:sym typeface="Lora"/>
            </a:endParaRPr>
          </a:p>
          <a:p>
            <a:pPr indent="-609600" lvl="0" marL="914400" rtl="0" algn="l">
              <a:spcBef>
                <a:spcPts val="800"/>
              </a:spcBef>
              <a:spcAft>
                <a:spcPts val="0"/>
              </a:spcAft>
              <a:buClr>
                <a:schemeClr val="lt1"/>
              </a:buClr>
              <a:buSzPts val="2400"/>
              <a:buFont typeface="Lora"/>
              <a:buChar char="●"/>
            </a:pPr>
            <a:r>
              <a:rPr lang="en-US" sz="2400">
                <a:solidFill>
                  <a:schemeClr val="lt1"/>
                </a:solidFill>
                <a:latin typeface="Lora"/>
                <a:ea typeface="Lora"/>
                <a:cs typeface="Lora"/>
                <a:sym typeface="Lora"/>
              </a:rPr>
              <a:t>In-person flyering citywide</a:t>
            </a:r>
            <a:endParaRPr sz="2400">
              <a:solidFill>
                <a:schemeClr val="lt1"/>
              </a:solidFill>
              <a:latin typeface="Lora"/>
              <a:ea typeface="Lora"/>
              <a:cs typeface="Lora"/>
              <a:sym typeface="Lora"/>
            </a:endParaRPr>
          </a:p>
          <a:p>
            <a:pPr indent="0" lvl="0" marL="0" rtl="0" algn="l">
              <a:spcBef>
                <a:spcPts val="800"/>
              </a:spcBef>
              <a:spcAft>
                <a:spcPts val="800"/>
              </a:spcAft>
              <a:buNone/>
            </a:pPr>
            <a:r>
              <a:t/>
            </a:r>
            <a:endParaRPr sz="2400">
              <a:solidFill>
                <a:schemeClr val="lt1"/>
              </a:solidFill>
              <a:latin typeface="Lora"/>
              <a:ea typeface="Lora"/>
              <a:cs typeface="Lora"/>
              <a:sym typeface="Lora"/>
            </a:endParaRPr>
          </a:p>
        </p:txBody>
      </p:sp>
      <p:sp>
        <p:nvSpPr>
          <p:cNvPr id="853" name="Google Shape;853;g310795ee3ca_0_2299"/>
          <p:cNvSpPr/>
          <p:nvPr/>
        </p:nvSpPr>
        <p:spPr>
          <a:xfrm>
            <a:off x="13054100" y="3787291"/>
            <a:ext cx="2544600" cy="1581600"/>
          </a:xfrm>
          <a:prstGeom prst="rect">
            <a:avLst/>
          </a:prstGeom>
          <a:noFill/>
          <a:ln>
            <a:noFill/>
          </a:ln>
        </p:spPr>
        <p:txBody>
          <a:bodyPr anchorCtr="0" anchor="t" bIns="182850" lIns="182850" spcFirstLastPara="1" rIns="182850" wrap="square" tIns="182850">
            <a:noAutofit/>
          </a:bodyPr>
          <a:lstStyle/>
          <a:p>
            <a:pPr indent="-393700" lvl="0" marL="546100" rtl="0" algn="l">
              <a:spcBef>
                <a:spcPts val="0"/>
              </a:spcBef>
              <a:spcAft>
                <a:spcPts val="0"/>
              </a:spcAft>
              <a:buClr>
                <a:schemeClr val="lt1"/>
              </a:buClr>
              <a:buSzPts val="2000"/>
              <a:buFont typeface="Lora"/>
              <a:buChar char="●"/>
            </a:pPr>
            <a:r>
              <a:rPr lang="en-US" sz="2000">
                <a:solidFill>
                  <a:schemeClr val="lt1"/>
                </a:solidFill>
                <a:latin typeface="Lora"/>
                <a:ea typeface="Lora"/>
                <a:cs typeface="Lora"/>
                <a:sym typeface="Lora"/>
              </a:rPr>
              <a:t>Brighton</a:t>
            </a:r>
            <a:endParaRPr sz="2000">
              <a:solidFill>
                <a:schemeClr val="lt1"/>
              </a:solidFill>
              <a:latin typeface="Lora"/>
              <a:ea typeface="Lora"/>
              <a:cs typeface="Lora"/>
              <a:sym typeface="Lora"/>
            </a:endParaRPr>
          </a:p>
          <a:p>
            <a:pPr indent="-393700" lvl="0" marL="546100" rtl="0" algn="l">
              <a:spcBef>
                <a:spcPts val="0"/>
              </a:spcBef>
              <a:spcAft>
                <a:spcPts val="0"/>
              </a:spcAft>
              <a:buClr>
                <a:schemeClr val="lt1"/>
              </a:buClr>
              <a:buSzPts val="2000"/>
              <a:buFont typeface="Lora"/>
              <a:buChar char="●"/>
            </a:pPr>
            <a:r>
              <a:rPr lang="en-US" sz="2000">
                <a:solidFill>
                  <a:schemeClr val="lt1"/>
                </a:solidFill>
                <a:latin typeface="Lora"/>
                <a:ea typeface="Lora"/>
                <a:cs typeface="Lora"/>
                <a:sym typeface="Lora"/>
              </a:rPr>
              <a:t>Downtown</a:t>
            </a:r>
            <a:endParaRPr sz="2000">
              <a:solidFill>
                <a:schemeClr val="lt1"/>
              </a:solidFill>
              <a:latin typeface="Lora"/>
              <a:ea typeface="Lora"/>
              <a:cs typeface="Lora"/>
              <a:sym typeface="Lora"/>
            </a:endParaRPr>
          </a:p>
          <a:p>
            <a:pPr indent="-393700" lvl="0" marL="546100" rtl="0" algn="l">
              <a:spcBef>
                <a:spcPts val="0"/>
              </a:spcBef>
              <a:spcAft>
                <a:spcPts val="0"/>
              </a:spcAft>
              <a:buClr>
                <a:schemeClr val="lt1"/>
              </a:buClr>
              <a:buSzPts val="2000"/>
              <a:buFont typeface="Lora"/>
              <a:buChar char="●"/>
            </a:pPr>
            <a:r>
              <a:rPr lang="en-US" sz="2000">
                <a:solidFill>
                  <a:schemeClr val="lt1"/>
                </a:solidFill>
                <a:latin typeface="Lora"/>
                <a:ea typeface="Lora"/>
                <a:cs typeface="Lora"/>
                <a:sym typeface="Lora"/>
              </a:rPr>
              <a:t>Dorchester</a:t>
            </a:r>
            <a:endParaRPr sz="2000">
              <a:solidFill>
                <a:schemeClr val="lt1"/>
              </a:solidFill>
              <a:latin typeface="Lora"/>
              <a:ea typeface="Lora"/>
              <a:cs typeface="Lora"/>
              <a:sym typeface="Lora"/>
            </a:endParaRPr>
          </a:p>
          <a:p>
            <a:pPr indent="-393700" lvl="0" marL="546100" rtl="0" algn="l">
              <a:spcBef>
                <a:spcPts val="0"/>
              </a:spcBef>
              <a:spcAft>
                <a:spcPts val="0"/>
              </a:spcAft>
              <a:buClr>
                <a:schemeClr val="lt1"/>
              </a:buClr>
              <a:buSzPts val="2000"/>
              <a:buFont typeface="Lora"/>
              <a:buChar char="●"/>
            </a:pPr>
            <a:r>
              <a:rPr lang="en-US" sz="2000">
                <a:solidFill>
                  <a:schemeClr val="lt1"/>
                </a:solidFill>
                <a:latin typeface="Lora"/>
                <a:ea typeface="Lora"/>
                <a:cs typeface="Lora"/>
                <a:sym typeface="Lora"/>
              </a:rPr>
              <a:t>South Boston</a:t>
            </a:r>
            <a:endParaRPr sz="2000">
              <a:solidFill>
                <a:schemeClr val="lt1"/>
              </a:solidFill>
              <a:latin typeface="Lora"/>
              <a:ea typeface="Lora"/>
              <a:cs typeface="Lora"/>
              <a:sym typeface="Lora"/>
            </a:endParaRPr>
          </a:p>
        </p:txBody>
      </p:sp>
      <p:sp>
        <p:nvSpPr>
          <p:cNvPr id="854" name="Google Shape;854;g310795ee3ca_0_2299"/>
          <p:cNvSpPr/>
          <p:nvPr/>
        </p:nvSpPr>
        <p:spPr>
          <a:xfrm>
            <a:off x="15436130" y="3738391"/>
            <a:ext cx="2544600" cy="1581600"/>
          </a:xfrm>
          <a:prstGeom prst="rect">
            <a:avLst/>
          </a:prstGeom>
          <a:noFill/>
          <a:ln>
            <a:noFill/>
          </a:ln>
        </p:spPr>
        <p:txBody>
          <a:bodyPr anchorCtr="0" anchor="t" bIns="182850" lIns="182850" spcFirstLastPara="1" rIns="182850" wrap="square" tIns="182850">
            <a:noAutofit/>
          </a:bodyPr>
          <a:lstStyle/>
          <a:p>
            <a:pPr indent="-393700" lvl="0" marL="546100" rtl="0" algn="l">
              <a:spcBef>
                <a:spcPts val="0"/>
              </a:spcBef>
              <a:spcAft>
                <a:spcPts val="0"/>
              </a:spcAft>
              <a:buClr>
                <a:schemeClr val="lt1"/>
              </a:buClr>
              <a:buSzPts val="2000"/>
              <a:buFont typeface="Lora"/>
              <a:buChar char="●"/>
            </a:pPr>
            <a:r>
              <a:rPr lang="en-US" sz="2000">
                <a:solidFill>
                  <a:schemeClr val="lt1"/>
                </a:solidFill>
                <a:latin typeface="Lora"/>
                <a:ea typeface="Lora"/>
                <a:cs typeface="Lora"/>
                <a:sym typeface="Lora"/>
              </a:rPr>
              <a:t>Fenway</a:t>
            </a:r>
            <a:endParaRPr sz="2000">
              <a:solidFill>
                <a:schemeClr val="lt1"/>
              </a:solidFill>
              <a:latin typeface="Lora"/>
              <a:ea typeface="Lora"/>
              <a:cs typeface="Lora"/>
              <a:sym typeface="Lora"/>
            </a:endParaRPr>
          </a:p>
          <a:p>
            <a:pPr indent="-393700" lvl="0" marL="546100" rtl="0" algn="l">
              <a:spcBef>
                <a:spcPts val="0"/>
              </a:spcBef>
              <a:spcAft>
                <a:spcPts val="0"/>
              </a:spcAft>
              <a:buClr>
                <a:schemeClr val="lt1"/>
              </a:buClr>
              <a:buSzPts val="2000"/>
              <a:buFont typeface="Lora"/>
              <a:buChar char="●"/>
            </a:pPr>
            <a:r>
              <a:rPr lang="en-US" sz="2000">
                <a:solidFill>
                  <a:schemeClr val="lt1"/>
                </a:solidFill>
                <a:latin typeface="Lora"/>
                <a:ea typeface="Lora"/>
                <a:cs typeface="Lora"/>
                <a:sym typeface="Lora"/>
              </a:rPr>
              <a:t>East Boston</a:t>
            </a:r>
            <a:endParaRPr sz="2000">
              <a:solidFill>
                <a:schemeClr val="lt1"/>
              </a:solidFill>
              <a:latin typeface="Lora"/>
              <a:ea typeface="Lora"/>
              <a:cs typeface="Lora"/>
              <a:sym typeface="Lora"/>
            </a:endParaRPr>
          </a:p>
          <a:p>
            <a:pPr indent="-393700" lvl="0" marL="546100" rtl="0" algn="l">
              <a:spcBef>
                <a:spcPts val="0"/>
              </a:spcBef>
              <a:spcAft>
                <a:spcPts val="0"/>
              </a:spcAft>
              <a:buClr>
                <a:schemeClr val="lt1"/>
              </a:buClr>
              <a:buSzPts val="2000"/>
              <a:buFont typeface="Lora"/>
              <a:buChar char="●"/>
            </a:pPr>
            <a:r>
              <a:rPr lang="en-US" sz="2000">
                <a:solidFill>
                  <a:schemeClr val="lt1"/>
                </a:solidFill>
                <a:latin typeface="Lora"/>
                <a:ea typeface="Lora"/>
                <a:cs typeface="Lora"/>
                <a:sym typeface="Lora"/>
              </a:rPr>
              <a:t>Roslindale</a:t>
            </a:r>
            <a:endParaRPr sz="2000">
              <a:solidFill>
                <a:schemeClr val="lt1"/>
              </a:solidFill>
              <a:latin typeface="Lora"/>
              <a:ea typeface="Lora"/>
              <a:cs typeface="Lora"/>
              <a:sym typeface="Lora"/>
            </a:endParaRPr>
          </a:p>
          <a:p>
            <a:pPr indent="-393700" lvl="0" marL="546100" rtl="0" algn="l">
              <a:spcBef>
                <a:spcPts val="0"/>
              </a:spcBef>
              <a:spcAft>
                <a:spcPts val="0"/>
              </a:spcAft>
              <a:buClr>
                <a:schemeClr val="lt1"/>
              </a:buClr>
              <a:buSzPts val="2000"/>
              <a:buFont typeface="Lora"/>
              <a:buChar char="●"/>
            </a:pPr>
            <a:r>
              <a:rPr lang="en-US" sz="2000">
                <a:solidFill>
                  <a:schemeClr val="lt1"/>
                </a:solidFill>
                <a:latin typeface="Lora"/>
                <a:ea typeface="Lora"/>
                <a:cs typeface="Lora"/>
                <a:sym typeface="Lora"/>
              </a:rPr>
              <a:t>Roxbury</a:t>
            </a:r>
            <a:endParaRPr sz="2000">
              <a:solidFill>
                <a:schemeClr val="lt1"/>
              </a:solidFill>
              <a:latin typeface="Lora"/>
              <a:ea typeface="Lora"/>
              <a:cs typeface="Lora"/>
              <a:sym typeface="Lor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392" name="Shape 392"/>
        <p:cNvGrpSpPr/>
        <p:nvPr/>
      </p:nvGrpSpPr>
      <p:grpSpPr>
        <a:xfrm>
          <a:off x="0" y="0"/>
          <a:ext cx="0" cy="0"/>
          <a:chOff x="0" y="0"/>
          <a:chExt cx="0" cy="0"/>
        </a:xfrm>
      </p:grpSpPr>
      <p:pic>
        <p:nvPicPr>
          <p:cNvPr id="393" name="Google Shape;393;g2e96ed0451d_0_106"/>
          <p:cNvPicPr preferRelativeResize="0"/>
          <p:nvPr/>
        </p:nvPicPr>
        <p:blipFill rotWithShape="1">
          <a:blip r:embed="rId3">
            <a:alphaModFix/>
          </a:blip>
          <a:srcRect b="0" l="0" r="0" t="0"/>
          <a:stretch/>
        </p:blipFill>
        <p:spPr>
          <a:xfrm>
            <a:off x="-37" y="0"/>
            <a:ext cx="18288000" cy="10286937"/>
          </a:xfrm>
          <a:prstGeom prst="rect">
            <a:avLst/>
          </a:prstGeom>
          <a:noFill/>
          <a:ln>
            <a:noFill/>
          </a:ln>
        </p:spPr>
      </p:pic>
      <p:sp>
        <p:nvSpPr>
          <p:cNvPr id="394" name="Google Shape;394;g2e96ed0451d_0_106"/>
          <p:cNvSpPr/>
          <p:nvPr/>
        </p:nvSpPr>
        <p:spPr>
          <a:xfrm>
            <a:off x="-25" y="-4875"/>
            <a:ext cx="18291281" cy="10296739"/>
          </a:xfrm>
          <a:custGeom>
            <a:rect b="b" l="l" r="r" t="t"/>
            <a:pathLst>
              <a:path extrusionOk="0" h="2711452" w="4794569">
                <a:moveTo>
                  <a:pt x="0" y="0"/>
                </a:moveTo>
                <a:lnTo>
                  <a:pt x="4794569" y="0"/>
                </a:lnTo>
                <a:lnTo>
                  <a:pt x="4794569" y="2711452"/>
                </a:lnTo>
                <a:lnTo>
                  <a:pt x="0" y="2711452"/>
                </a:lnTo>
                <a:close/>
              </a:path>
            </a:pathLst>
          </a:custGeom>
          <a:solidFill>
            <a:srgbClr val="091F2F">
              <a:alpha val="40000"/>
            </a:srgbClr>
          </a:solidFill>
          <a:ln>
            <a:noFill/>
          </a:ln>
        </p:spPr>
      </p:sp>
      <p:sp>
        <p:nvSpPr>
          <p:cNvPr id="395" name="Google Shape;395;g2e96ed0451d_0_106"/>
          <p:cNvSpPr/>
          <p:nvPr/>
        </p:nvSpPr>
        <p:spPr>
          <a:xfrm>
            <a:off x="15837951" y="3739684"/>
            <a:ext cx="2459394" cy="2807977"/>
          </a:xfrm>
          <a:custGeom>
            <a:rect b="b" l="l" r="r" t="t"/>
            <a:pathLst>
              <a:path extrusionOk="0" h="2807977" w="2459394">
                <a:moveTo>
                  <a:pt x="0" y="0"/>
                </a:moveTo>
                <a:lnTo>
                  <a:pt x="2459394" y="0"/>
                </a:lnTo>
                <a:lnTo>
                  <a:pt x="2459394" y="2807977"/>
                </a:lnTo>
                <a:lnTo>
                  <a:pt x="0" y="2807977"/>
                </a:lnTo>
                <a:lnTo>
                  <a:pt x="0" y="0"/>
                </a:lnTo>
                <a:close/>
              </a:path>
            </a:pathLst>
          </a:custGeom>
          <a:blipFill rotWithShape="1">
            <a:blip r:embed="rId4">
              <a:alphaModFix/>
            </a:blip>
            <a:stretch>
              <a:fillRect b="0" l="0" r="0" t="0"/>
            </a:stretch>
          </a:blipFill>
          <a:ln>
            <a:noFill/>
          </a:ln>
        </p:spPr>
      </p:sp>
      <p:sp>
        <p:nvSpPr>
          <p:cNvPr id="396" name="Google Shape;396;g2e96ed0451d_0_106"/>
          <p:cNvSpPr/>
          <p:nvPr/>
        </p:nvSpPr>
        <p:spPr>
          <a:xfrm>
            <a:off x="1028700" y="9258300"/>
            <a:ext cx="3042773" cy="830225"/>
          </a:xfrm>
          <a:custGeom>
            <a:rect b="b" l="l" r="r" t="t"/>
            <a:pathLst>
              <a:path extrusionOk="0" h="830225" w="3042773">
                <a:moveTo>
                  <a:pt x="0" y="0"/>
                </a:moveTo>
                <a:lnTo>
                  <a:pt x="3042773" y="0"/>
                </a:lnTo>
                <a:lnTo>
                  <a:pt x="3042773" y="830225"/>
                </a:lnTo>
                <a:lnTo>
                  <a:pt x="0" y="830225"/>
                </a:lnTo>
                <a:lnTo>
                  <a:pt x="0" y="0"/>
                </a:lnTo>
                <a:close/>
              </a:path>
            </a:pathLst>
          </a:custGeom>
          <a:blipFill rotWithShape="1">
            <a:blip r:embed="rId5">
              <a:alphaModFix/>
            </a:blip>
            <a:stretch>
              <a:fillRect b="0" l="0" r="0" t="0"/>
            </a:stretch>
          </a:blipFill>
          <a:ln>
            <a:noFill/>
          </a:ln>
        </p:spPr>
      </p:sp>
      <p:grpSp>
        <p:nvGrpSpPr>
          <p:cNvPr id="397" name="Google Shape;397;g2e96ed0451d_0_106"/>
          <p:cNvGrpSpPr/>
          <p:nvPr/>
        </p:nvGrpSpPr>
        <p:grpSpPr>
          <a:xfrm>
            <a:off x="-52302" y="3595022"/>
            <a:ext cx="15890357" cy="2969893"/>
            <a:chOff x="0" y="-38100"/>
            <a:chExt cx="4185087" cy="782189"/>
          </a:xfrm>
        </p:grpSpPr>
        <p:sp>
          <p:nvSpPr>
            <p:cNvPr id="398" name="Google Shape;398;g2e96ed0451d_0_106"/>
            <p:cNvSpPr/>
            <p:nvPr/>
          </p:nvSpPr>
          <p:spPr>
            <a:xfrm>
              <a:off x="0" y="0"/>
              <a:ext cx="4185087" cy="744089"/>
            </a:xfrm>
            <a:custGeom>
              <a:rect b="b" l="l" r="r" t="t"/>
              <a:pathLst>
                <a:path extrusionOk="0" h="744089" w="4185087">
                  <a:moveTo>
                    <a:pt x="0" y="0"/>
                  </a:moveTo>
                  <a:lnTo>
                    <a:pt x="4185087" y="0"/>
                  </a:lnTo>
                  <a:lnTo>
                    <a:pt x="4185087" y="744089"/>
                  </a:lnTo>
                  <a:lnTo>
                    <a:pt x="0" y="744089"/>
                  </a:lnTo>
                  <a:close/>
                </a:path>
              </a:pathLst>
            </a:custGeom>
            <a:solidFill>
              <a:srgbClr val="091F2F">
                <a:alpha val="60000"/>
              </a:srgbClr>
            </a:solidFill>
            <a:ln>
              <a:noFill/>
            </a:ln>
          </p:spPr>
        </p:sp>
        <p:sp>
          <p:nvSpPr>
            <p:cNvPr id="399" name="Google Shape;399;g2e96ed0451d_0_106"/>
            <p:cNvSpPr txBox="1"/>
            <p:nvPr/>
          </p:nvSpPr>
          <p:spPr>
            <a:xfrm>
              <a:off x="0" y="-38100"/>
              <a:ext cx="4185000" cy="7821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00" name="Google Shape;400;g2e96ed0451d_0_106"/>
          <p:cNvSpPr/>
          <p:nvPr/>
        </p:nvSpPr>
        <p:spPr>
          <a:xfrm>
            <a:off x="13853640" y="9421981"/>
            <a:ext cx="3500910" cy="666543"/>
          </a:xfrm>
          <a:custGeom>
            <a:rect b="b" l="l" r="r" t="t"/>
            <a:pathLst>
              <a:path extrusionOk="0" h="666543" w="3500910">
                <a:moveTo>
                  <a:pt x="0" y="0"/>
                </a:moveTo>
                <a:lnTo>
                  <a:pt x="3500910" y="0"/>
                </a:lnTo>
                <a:lnTo>
                  <a:pt x="3500910" y="666544"/>
                </a:lnTo>
                <a:lnTo>
                  <a:pt x="0" y="666544"/>
                </a:lnTo>
                <a:lnTo>
                  <a:pt x="0" y="0"/>
                </a:lnTo>
                <a:close/>
              </a:path>
            </a:pathLst>
          </a:custGeom>
          <a:blipFill rotWithShape="1">
            <a:blip r:embed="rId6">
              <a:alphaModFix/>
            </a:blip>
            <a:stretch>
              <a:fillRect b="0" l="0" r="0" t="0"/>
            </a:stretch>
          </a:blipFill>
          <a:ln>
            <a:noFill/>
          </a:ln>
        </p:spPr>
      </p:sp>
      <p:sp>
        <p:nvSpPr>
          <p:cNvPr id="401" name="Google Shape;401;g2e96ed0451d_0_106"/>
          <p:cNvSpPr txBox="1"/>
          <p:nvPr/>
        </p:nvSpPr>
        <p:spPr>
          <a:xfrm>
            <a:off x="882425" y="3938700"/>
            <a:ext cx="15308700" cy="1625400"/>
          </a:xfrm>
          <a:prstGeom prst="rect">
            <a:avLst/>
          </a:prstGeom>
          <a:noFill/>
          <a:ln>
            <a:noFill/>
          </a:ln>
        </p:spPr>
        <p:txBody>
          <a:bodyPr anchorCtr="0" anchor="t" bIns="0" lIns="0" spcFirstLastPara="1" rIns="0" wrap="square" tIns="0">
            <a:spAutoFit/>
          </a:bodyPr>
          <a:lstStyle/>
          <a:p>
            <a:pPr indent="-533400" lvl="0" marL="457200" marR="0" rtl="0" algn="ctr">
              <a:lnSpc>
                <a:spcPct val="120000"/>
              </a:lnSpc>
              <a:spcBef>
                <a:spcPts val="0"/>
              </a:spcBef>
              <a:spcAft>
                <a:spcPts val="0"/>
              </a:spcAft>
              <a:buClr>
                <a:srgbClr val="FFFFFF"/>
              </a:buClr>
              <a:buSzPts val="4800"/>
              <a:buFont typeface="Montserrat"/>
              <a:buAutoNum type="arabicPeriod"/>
            </a:pPr>
            <a:r>
              <a:rPr b="1" lang="en-US" sz="4800">
                <a:solidFill>
                  <a:srgbClr val="FFFFFF"/>
                </a:solidFill>
                <a:latin typeface="Montserrat"/>
                <a:ea typeface="Montserrat"/>
                <a:cs typeface="Montserrat"/>
                <a:sym typeface="Montserrat"/>
              </a:rPr>
              <a:t>RSPMOC</a:t>
            </a:r>
            <a:endParaRPr b="1" sz="4800">
              <a:solidFill>
                <a:srgbClr val="FFFFFF"/>
              </a:solidFill>
              <a:latin typeface="Montserrat"/>
              <a:ea typeface="Montserrat"/>
              <a:cs typeface="Montserrat"/>
              <a:sym typeface="Montserrat"/>
            </a:endParaRPr>
          </a:p>
          <a:p>
            <a:pPr indent="0" lvl="0" marL="457200" marR="0" rtl="0" algn="ctr">
              <a:lnSpc>
                <a:spcPct val="120000"/>
              </a:lnSpc>
              <a:spcBef>
                <a:spcPts val="0"/>
              </a:spcBef>
              <a:spcAft>
                <a:spcPts val="0"/>
              </a:spcAft>
              <a:buNone/>
            </a:pPr>
            <a:r>
              <a:rPr b="1" lang="en-US" sz="4800">
                <a:solidFill>
                  <a:srgbClr val="FFFFFF"/>
                </a:solidFill>
                <a:latin typeface="Montserrat"/>
                <a:ea typeface="Montserrat"/>
                <a:cs typeface="Montserrat"/>
                <a:sym typeface="Montserrat"/>
              </a:rPr>
              <a:t>WELCOME AND ORIENTATION </a:t>
            </a:r>
            <a:endParaRPr b="1" sz="4800">
              <a:solidFill>
                <a:srgbClr val="FFFFFF"/>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g310795ee3ca_0_2322"/>
          <p:cNvSpPr/>
          <p:nvPr/>
        </p:nvSpPr>
        <p:spPr>
          <a:xfrm>
            <a:off x="2056850" y="2054400"/>
            <a:ext cx="14248200" cy="24732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60" name="Google Shape;860;g310795ee3ca_0_2322"/>
          <p:cNvSpPr txBox="1"/>
          <p:nvPr/>
        </p:nvSpPr>
        <p:spPr>
          <a:xfrm>
            <a:off x="1982950" y="1980500"/>
            <a:ext cx="14248200" cy="24729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182850" lIns="182850" spcFirstLastPara="1" rIns="182850" wrap="square" tIns="182850">
            <a:spAutoFit/>
          </a:bodyPr>
          <a:lstStyle/>
          <a:p>
            <a:pPr indent="0" lvl="0" marL="0" rtl="0" algn="ctr">
              <a:lnSpc>
                <a:spcPct val="115000"/>
              </a:lnSpc>
              <a:spcBef>
                <a:spcPts val="0"/>
              </a:spcBef>
              <a:spcAft>
                <a:spcPts val="0"/>
              </a:spcAft>
              <a:buNone/>
            </a:pPr>
            <a:r>
              <a:rPr b="1" lang="en-US" sz="2400">
                <a:solidFill>
                  <a:schemeClr val="dk1"/>
                </a:solidFill>
                <a:latin typeface="Montserrat"/>
                <a:ea typeface="Montserrat"/>
                <a:cs typeface="Montserrat"/>
                <a:sym typeface="Montserrat"/>
              </a:rPr>
              <a:t>THEMES FROM COMMUNITY ENGAGEMENT</a:t>
            </a:r>
            <a:endParaRPr b="1" sz="2400">
              <a:solidFill>
                <a:schemeClr val="dk1"/>
              </a:solidFill>
              <a:latin typeface="Montserrat"/>
              <a:ea typeface="Montserrat"/>
              <a:cs typeface="Montserrat"/>
              <a:sym typeface="Montserrat"/>
            </a:endParaRPr>
          </a:p>
          <a:p>
            <a:pPr indent="-635000" lvl="0" marL="914400" rtl="0" algn="l">
              <a:lnSpc>
                <a:spcPct val="115000"/>
              </a:lnSpc>
              <a:spcBef>
                <a:spcPts val="2000"/>
              </a:spcBef>
              <a:spcAft>
                <a:spcPts val="0"/>
              </a:spcAft>
              <a:buClr>
                <a:schemeClr val="dk1"/>
              </a:buClr>
              <a:buSzPts val="2800"/>
              <a:buFont typeface="Lora"/>
              <a:buChar char="●"/>
            </a:pPr>
            <a:r>
              <a:rPr lang="en-US" sz="2800">
                <a:solidFill>
                  <a:schemeClr val="dk1"/>
                </a:solidFill>
                <a:latin typeface="Lora"/>
                <a:ea typeface="Lora"/>
                <a:cs typeface="Lora"/>
                <a:sym typeface="Lora"/>
              </a:rPr>
              <a:t>The engagement process does not communicate clear goals</a:t>
            </a:r>
            <a:endParaRPr sz="2800">
              <a:solidFill>
                <a:schemeClr val="dk1"/>
              </a:solidFill>
              <a:latin typeface="Lora"/>
              <a:ea typeface="Lora"/>
              <a:cs typeface="Lora"/>
              <a:sym typeface="Lora"/>
            </a:endParaRPr>
          </a:p>
          <a:p>
            <a:pPr indent="-635000" lvl="0" marL="914400" rtl="0" algn="l">
              <a:lnSpc>
                <a:spcPct val="115000"/>
              </a:lnSpc>
              <a:spcBef>
                <a:spcPts val="0"/>
              </a:spcBef>
              <a:spcAft>
                <a:spcPts val="0"/>
              </a:spcAft>
              <a:buClr>
                <a:schemeClr val="dk1"/>
              </a:buClr>
              <a:buSzPts val="2800"/>
              <a:buFont typeface="Lora"/>
              <a:buChar char="●"/>
            </a:pPr>
            <a:r>
              <a:rPr lang="en-US" sz="2800">
                <a:solidFill>
                  <a:schemeClr val="dk1"/>
                </a:solidFill>
                <a:latin typeface="Lora"/>
                <a:ea typeface="Lora"/>
                <a:cs typeface="Lora"/>
                <a:sym typeface="Lora"/>
              </a:rPr>
              <a:t>The role and structure of advisory groups should be reviewed and clarified</a:t>
            </a:r>
            <a:endParaRPr sz="2800">
              <a:solidFill>
                <a:schemeClr val="dk1"/>
              </a:solidFill>
              <a:latin typeface="Lora"/>
              <a:ea typeface="Lora"/>
              <a:cs typeface="Lora"/>
              <a:sym typeface="Lora"/>
            </a:endParaRPr>
          </a:p>
          <a:p>
            <a:pPr indent="-635000" lvl="0" marL="914400" rtl="0" algn="l">
              <a:lnSpc>
                <a:spcPct val="115000"/>
              </a:lnSpc>
              <a:spcBef>
                <a:spcPts val="0"/>
              </a:spcBef>
              <a:spcAft>
                <a:spcPts val="0"/>
              </a:spcAft>
              <a:buClr>
                <a:schemeClr val="dk1"/>
              </a:buClr>
              <a:buSzPts val="2800"/>
              <a:buFont typeface="Lora"/>
              <a:buChar char="●"/>
            </a:pPr>
            <a:r>
              <a:rPr lang="en-US" sz="2800">
                <a:solidFill>
                  <a:schemeClr val="dk1"/>
                </a:solidFill>
                <a:latin typeface="Lora"/>
                <a:ea typeface="Lora"/>
                <a:cs typeface="Lora"/>
                <a:sym typeface="Lora"/>
              </a:rPr>
              <a:t>The mitigation and community benefits process is confusing and inconsistent</a:t>
            </a:r>
            <a:endParaRPr sz="2800">
              <a:solidFill>
                <a:schemeClr val="dk1"/>
              </a:solidFill>
              <a:latin typeface="Lora"/>
              <a:ea typeface="Lora"/>
              <a:cs typeface="Lora"/>
              <a:sym typeface="Lora"/>
            </a:endParaRPr>
          </a:p>
        </p:txBody>
      </p:sp>
      <p:sp>
        <p:nvSpPr>
          <p:cNvPr id="861" name="Google Shape;861;g310795ee3ca_0_2322"/>
          <p:cNvSpPr txBox="1"/>
          <p:nvPr>
            <p:ph type="title"/>
          </p:nvPr>
        </p:nvSpPr>
        <p:spPr>
          <a:xfrm>
            <a:off x="350350" y="280300"/>
            <a:ext cx="14730000" cy="9810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US"/>
              <a:t>COMMUNITY AND STAKEHOLDER THEMES</a:t>
            </a:r>
            <a:endParaRPr/>
          </a:p>
        </p:txBody>
      </p:sp>
      <p:sp>
        <p:nvSpPr>
          <p:cNvPr id="862" name="Google Shape;862;g310795ee3ca_0_2322"/>
          <p:cNvSpPr/>
          <p:nvPr/>
        </p:nvSpPr>
        <p:spPr>
          <a:xfrm>
            <a:off x="13022814" y="5325278"/>
            <a:ext cx="1440600" cy="1440600"/>
          </a:xfrm>
          <a:prstGeom prst="ellipse">
            <a:avLst/>
          </a:prstGeom>
          <a:solidFill>
            <a:schemeClr val="lt1"/>
          </a:solidFill>
          <a:ln cap="flat" cmpd="sng" w="19050">
            <a:solidFill>
              <a:schemeClr val="dk1"/>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63" name="Google Shape;863;g310795ee3ca_0_2322"/>
          <p:cNvSpPr/>
          <p:nvPr/>
        </p:nvSpPr>
        <p:spPr>
          <a:xfrm>
            <a:off x="13148378" y="5450842"/>
            <a:ext cx="1189200" cy="1189200"/>
          </a:xfrm>
          <a:prstGeom prst="pie">
            <a:avLst>
              <a:gd fmla="val 16125762" name="adj1"/>
              <a:gd fmla="val 12766228" name="adj2"/>
            </a:avLst>
          </a:prstGeom>
          <a:solidFill>
            <a:srgbClr val="288BE4">
              <a:alpha val="64999"/>
            </a:srgbClr>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64" name="Google Shape;864;g310795ee3ca_0_2322"/>
          <p:cNvSpPr txBox="1"/>
          <p:nvPr/>
        </p:nvSpPr>
        <p:spPr>
          <a:xfrm>
            <a:off x="13067129" y="5659183"/>
            <a:ext cx="1440600" cy="833400"/>
          </a:xfrm>
          <a:prstGeom prst="rect">
            <a:avLst/>
          </a:prstGeom>
          <a:no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en-US" sz="3600">
                <a:solidFill>
                  <a:schemeClr val="dk1"/>
                </a:solidFill>
                <a:latin typeface="Montserrat"/>
                <a:ea typeface="Montserrat"/>
                <a:cs typeface="Montserrat"/>
                <a:sym typeface="Montserrat"/>
              </a:rPr>
              <a:t>82%</a:t>
            </a:r>
            <a:endParaRPr b="1" sz="3600">
              <a:solidFill>
                <a:schemeClr val="dk1"/>
              </a:solidFill>
              <a:latin typeface="Montserrat"/>
              <a:ea typeface="Montserrat"/>
              <a:cs typeface="Montserrat"/>
              <a:sym typeface="Montserrat"/>
            </a:endParaRPr>
          </a:p>
        </p:txBody>
      </p:sp>
      <p:sp>
        <p:nvSpPr>
          <p:cNvPr id="865" name="Google Shape;865;g310795ee3ca_0_2322"/>
          <p:cNvSpPr txBox="1"/>
          <p:nvPr/>
        </p:nvSpPr>
        <p:spPr>
          <a:xfrm>
            <a:off x="11726713" y="6816600"/>
            <a:ext cx="4121400" cy="2438100"/>
          </a:xfrm>
          <a:prstGeom prst="rect">
            <a:avLst/>
          </a:prstGeom>
          <a:noFill/>
          <a:ln>
            <a:noFill/>
          </a:ln>
        </p:spPr>
        <p:txBody>
          <a:bodyPr anchorCtr="0" anchor="t" bIns="182850" lIns="182850" spcFirstLastPara="1" rIns="182850" wrap="square" tIns="182850">
            <a:spAutoFit/>
          </a:bodyPr>
          <a:lstStyle/>
          <a:p>
            <a:pPr indent="0" lvl="0" marL="0" rtl="0" algn="ctr">
              <a:lnSpc>
                <a:spcPct val="115000"/>
              </a:lnSpc>
              <a:spcBef>
                <a:spcPts val="0"/>
              </a:spcBef>
              <a:spcAft>
                <a:spcPts val="800"/>
              </a:spcAft>
              <a:buNone/>
            </a:pPr>
            <a:r>
              <a:rPr lang="en-US" sz="2400">
                <a:solidFill>
                  <a:schemeClr val="dk1"/>
                </a:solidFill>
                <a:latin typeface="Lora"/>
                <a:ea typeface="Lora"/>
                <a:cs typeface="Lora"/>
                <a:sym typeface="Lora"/>
              </a:rPr>
              <a:t>of community participants said that the BPDA should </a:t>
            </a:r>
            <a:r>
              <a:rPr b="1" lang="en-US" sz="2400">
                <a:solidFill>
                  <a:schemeClr val="dk1"/>
                </a:solidFill>
                <a:latin typeface="Lora"/>
                <a:ea typeface="Lora"/>
                <a:cs typeface="Lora"/>
                <a:sym typeface="Lora"/>
              </a:rPr>
              <a:t>adopt a more standardized mitigation approach</a:t>
            </a:r>
            <a:endParaRPr b="1" sz="2400">
              <a:solidFill>
                <a:schemeClr val="dk1"/>
              </a:solidFill>
              <a:latin typeface="Lora"/>
              <a:ea typeface="Lora"/>
              <a:cs typeface="Lora"/>
              <a:sym typeface="Lora"/>
            </a:endParaRPr>
          </a:p>
        </p:txBody>
      </p:sp>
      <p:sp>
        <p:nvSpPr>
          <p:cNvPr id="866" name="Google Shape;866;g310795ee3ca_0_2322"/>
          <p:cNvSpPr/>
          <p:nvPr/>
        </p:nvSpPr>
        <p:spPr>
          <a:xfrm>
            <a:off x="8399940" y="5325309"/>
            <a:ext cx="1440600" cy="1440600"/>
          </a:xfrm>
          <a:prstGeom prst="ellipse">
            <a:avLst/>
          </a:prstGeom>
          <a:solidFill>
            <a:schemeClr val="lt1"/>
          </a:solidFill>
          <a:ln cap="flat" cmpd="sng" w="19050">
            <a:solidFill>
              <a:schemeClr val="dk1"/>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67" name="Google Shape;867;g310795ee3ca_0_2322"/>
          <p:cNvSpPr/>
          <p:nvPr/>
        </p:nvSpPr>
        <p:spPr>
          <a:xfrm>
            <a:off x="8525452" y="5450874"/>
            <a:ext cx="1189200" cy="1189200"/>
          </a:xfrm>
          <a:prstGeom prst="pie">
            <a:avLst>
              <a:gd fmla="val 16125762" name="adj1"/>
              <a:gd fmla="val 698049" name="adj2"/>
            </a:avLst>
          </a:prstGeom>
          <a:solidFill>
            <a:srgbClr val="FB4D42">
              <a:alpha val="90000"/>
            </a:srgbClr>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68" name="Google Shape;868;g310795ee3ca_0_2322"/>
          <p:cNvSpPr txBox="1"/>
          <p:nvPr/>
        </p:nvSpPr>
        <p:spPr>
          <a:xfrm>
            <a:off x="8399929" y="5656565"/>
            <a:ext cx="1440600" cy="833400"/>
          </a:xfrm>
          <a:prstGeom prst="rect">
            <a:avLst/>
          </a:prstGeom>
          <a:no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en-US" sz="3600">
                <a:solidFill>
                  <a:schemeClr val="dk1"/>
                </a:solidFill>
                <a:latin typeface="Montserrat"/>
                <a:ea typeface="Montserrat"/>
                <a:cs typeface="Montserrat"/>
                <a:sym typeface="Montserrat"/>
              </a:rPr>
              <a:t>27%</a:t>
            </a:r>
            <a:endParaRPr b="1" sz="3600">
              <a:solidFill>
                <a:schemeClr val="dk1"/>
              </a:solidFill>
              <a:latin typeface="Montserrat"/>
              <a:ea typeface="Montserrat"/>
              <a:cs typeface="Montserrat"/>
              <a:sym typeface="Montserrat"/>
            </a:endParaRPr>
          </a:p>
        </p:txBody>
      </p:sp>
      <p:sp>
        <p:nvSpPr>
          <p:cNvPr id="869" name="Google Shape;869;g310795ee3ca_0_2322"/>
          <p:cNvSpPr txBox="1"/>
          <p:nvPr/>
        </p:nvSpPr>
        <p:spPr>
          <a:xfrm>
            <a:off x="7059337" y="6816600"/>
            <a:ext cx="4121400" cy="2013300"/>
          </a:xfrm>
          <a:prstGeom prst="rect">
            <a:avLst/>
          </a:prstGeom>
          <a:noFill/>
          <a:ln>
            <a:noFill/>
          </a:ln>
        </p:spPr>
        <p:txBody>
          <a:bodyPr anchorCtr="0" anchor="t" bIns="182850" lIns="182850" spcFirstLastPara="1" rIns="182850" wrap="square" tIns="182850">
            <a:spAutoFit/>
          </a:bodyPr>
          <a:lstStyle/>
          <a:p>
            <a:pPr indent="0" lvl="0" marL="0" rtl="0" algn="ctr">
              <a:lnSpc>
                <a:spcPct val="115000"/>
              </a:lnSpc>
              <a:spcBef>
                <a:spcPts val="0"/>
              </a:spcBef>
              <a:spcAft>
                <a:spcPts val="800"/>
              </a:spcAft>
              <a:buNone/>
            </a:pPr>
            <a:r>
              <a:rPr lang="en-US" sz="2400">
                <a:solidFill>
                  <a:schemeClr val="dk1"/>
                </a:solidFill>
                <a:latin typeface="Lora"/>
                <a:ea typeface="Lora"/>
                <a:cs typeface="Lora"/>
                <a:sym typeface="Lora"/>
              </a:rPr>
              <a:t>of community participants </a:t>
            </a:r>
            <a:r>
              <a:rPr b="1" lang="en-US" sz="2400">
                <a:solidFill>
                  <a:schemeClr val="dk1"/>
                </a:solidFill>
                <a:latin typeface="Lora"/>
                <a:ea typeface="Lora"/>
                <a:cs typeface="Lora"/>
                <a:sym typeface="Lora"/>
              </a:rPr>
              <a:t>understand how their input is currently used </a:t>
            </a:r>
            <a:endParaRPr b="1" sz="2400">
              <a:solidFill>
                <a:schemeClr val="dk1"/>
              </a:solidFill>
              <a:latin typeface="Lora"/>
              <a:ea typeface="Lora"/>
              <a:cs typeface="Lora"/>
              <a:sym typeface="Lora"/>
            </a:endParaRPr>
          </a:p>
        </p:txBody>
      </p:sp>
      <p:sp>
        <p:nvSpPr>
          <p:cNvPr id="870" name="Google Shape;870;g310795ee3ca_0_2322"/>
          <p:cNvSpPr/>
          <p:nvPr/>
        </p:nvSpPr>
        <p:spPr>
          <a:xfrm>
            <a:off x="3780292" y="5325278"/>
            <a:ext cx="1440600" cy="1440600"/>
          </a:xfrm>
          <a:prstGeom prst="ellipse">
            <a:avLst/>
          </a:prstGeom>
          <a:solidFill>
            <a:schemeClr val="lt1"/>
          </a:solidFill>
          <a:ln cap="flat" cmpd="sng" w="19050">
            <a:solidFill>
              <a:schemeClr val="dk1"/>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71" name="Google Shape;871;g310795ee3ca_0_2322"/>
          <p:cNvSpPr/>
          <p:nvPr/>
        </p:nvSpPr>
        <p:spPr>
          <a:xfrm>
            <a:off x="3905817" y="5450842"/>
            <a:ext cx="1189200" cy="1189200"/>
          </a:xfrm>
          <a:prstGeom prst="pie">
            <a:avLst>
              <a:gd fmla="val 16125762" name="adj1"/>
              <a:gd fmla="val 11467738" name="adj2"/>
            </a:avLst>
          </a:prstGeom>
          <a:solidFill>
            <a:schemeClr val="accent5"/>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72" name="Google Shape;872;g310795ee3ca_0_2322"/>
          <p:cNvSpPr txBox="1"/>
          <p:nvPr/>
        </p:nvSpPr>
        <p:spPr>
          <a:xfrm>
            <a:off x="3780293" y="5659183"/>
            <a:ext cx="1440600" cy="833400"/>
          </a:xfrm>
          <a:prstGeom prst="rect">
            <a:avLst/>
          </a:prstGeom>
          <a:no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en-US" sz="3600">
                <a:solidFill>
                  <a:schemeClr val="dk1"/>
                </a:solidFill>
                <a:latin typeface="Montserrat"/>
                <a:ea typeface="Montserrat"/>
                <a:cs typeface="Montserrat"/>
                <a:sym typeface="Montserrat"/>
              </a:rPr>
              <a:t>77%</a:t>
            </a:r>
            <a:endParaRPr b="1" sz="3600">
              <a:solidFill>
                <a:schemeClr val="dk1"/>
              </a:solidFill>
              <a:latin typeface="Montserrat"/>
              <a:ea typeface="Montserrat"/>
              <a:cs typeface="Montserrat"/>
              <a:sym typeface="Montserrat"/>
            </a:endParaRPr>
          </a:p>
        </p:txBody>
      </p:sp>
      <p:sp>
        <p:nvSpPr>
          <p:cNvPr id="873" name="Google Shape;873;g310795ee3ca_0_2322"/>
          <p:cNvSpPr txBox="1"/>
          <p:nvPr/>
        </p:nvSpPr>
        <p:spPr>
          <a:xfrm>
            <a:off x="2439888" y="6816600"/>
            <a:ext cx="4121400" cy="1588500"/>
          </a:xfrm>
          <a:prstGeom prst="rect">
            <a:avLst/>
          </a:prstGeom>
          <a:noFill/>
          <a:ln>
            <a:noFill/>
          </a:ln>
        </p:spPr>
        <p:txBody>
          <a:bodyPr anchorCtr="0" anchor="t" bIns="182850" lIns="182850" spcFirstLastPara="1" rIns="182850" wrap="square" tIns="182850">
            <a:spAutoFit/>
          </a:bodyPr>
          <a:lstStyle/>
          <a:p>
            <a:pPr indent="0" lvl="0" marL="0" rtl="0" algn="ctr">
              <a:lnSpc>
                <a:spcPct val="115000"/>
              </a:lnSpc>
              <a:spcBef>
                <a:spcPts val="0"/>
              </a:spcBef>
              <a:spcAft>
                <a:spcPts val="800"/>
              </a:spcAft>
              <a:buNone/>
            </a:pPr>
            <a:r>
              <a:rPr lang="en-US" sz="2400">
                <a:solidFill>
                  <a:schemeClr val="dk1"/>
                </a:solidFill>
                <a:latin typeface="Lora"/>
                <a:ea typeface="Lora"/>
                <a:cs typeface="Lora"/>
                <a:sym typeface="Lora"/>
              </a:rPr>
              <a:t>of existing participants would like </a:t>
            </a:r>
            <a:r>
              <a:rPr b="1" lang="en-US" sz="2400">
                <a:solidFill>
                  <a:schemeClr val="dk1"/>
                </a:solidFill>
                <a:latin typeface="Lora"/>
                <a:ea typeface="Lora"/>
                <a:cs typeface="Lora"/>
                <a:sym typeface="Lora"/>
              </a:rPr>
              <a:t>more options for engagement</a:t>
            </a:r>
            <a:endParaRPr b="1" sz="24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g310795ee3ca_0_2378"/>
          <p:cNvSpPr txBox="1"/>
          <p:nvPr>
            <p:ph type="title"/>
          </p:nvPr>
        </p:nvSpPr>
        <p:spPr>
          <a:xfrm>
            <a:off x="350350" y="246720"/>
            <a:ext cx="14730000" cy="9810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US"/>
              <a:t>PROJECT HIGHLIGHTS</a:t>
            </a:r>
            <a:endParaRPr/>
          </a:p>
        </p:txBody>
      </p:sp>
      <p:sp>
        <p:nvSpPr>
          <p:cNvPr id="879" name="Google Shape;879;g310795ee3ca_0_2378"/>
          <p:cNvSpPr/>
          <p:nvPr/>
        </p:nvSpPr>
        <p:spPr>
          <a:xfrm>
            <a:off x="1463220" y="1932526"/>
            <a:ext cx="15107174" cy="1562221"/>
          </a:xfrm>
          <a:custGeom>
            <a:rect b="b" l="l" r="r" t="t"/>
            <a:pathLst>
              <a:path extrusionOk="0" h="1765222" w="1917154">
                <a:moveTo>
                  <a:pt x="0" y="0"/>
                </a:moveTo>
                <a:lnTo>
                  <a:pt x="1917154" y="0"/>
                </a:lnTo>
                <a:lnTo>
                  <a:pt x="1917154" y="1765222"/>
                </a:lnTo>
                <a:lnTo>
                  <a:pt x="0" y="1765222"/>
                </a:lnTo>
                <a:close/>
              </a:path>
            </a:pathLst>
          </a:custGeom>
          <a:solidFill>
            <a:srgbClr val="091F2F"/>
          </a:solidFill>
          <a:ln>
            <a:noFill/>
          </a:ln>
        </p:spPr>
      </p:sp>
      <p:sp>
        <p:nvSpPr>
          <p:cNvPr id="880" name="Google Shape;880;g310795ee3ca_0_2378"/>
          <p:cNvSpPr txBox="1"/>
          <p:nvPr/>
        </p:nvSpPr>
        <p:spPr>
          <a:xfrm>
            <a:off x="1713250" y="3807200"/>
            <a:ext cx="7248600" cy="3983400"/>
          </a:xfrm>
          <a:prstGeom prst="rect">
            <a:avLst/>
          </a:prstGeom>
          <a:noFill/>
          <a:ln>
            <a:noFill/>
          </a:ln>
        </p:spPr>
        <p:txBody>
          <a:bodyPr anchorCtr="0" anchor="t" bIns="182850" lIns="182850" spcFirstLastPara="1" rIns="182850" wrap="square" tIns="182850">
            <a:spAutoFit/>
          </a:bodyPr>
          <a:lstStyle/>
          <a:p>
            <a:pPr indent="0" lvl="0" marL="0" rtl="0" algn="l">
              <a:lnSpc>
                <a:spcPct val="115000"/>
              </a:lnSpc>
              <a:spcBef>
                <a:spcPts val="0"/>
              </a:spcBef>
              <a:spcAft>
                <a:spcPts val="0"/>
              </a:spcAft>
              <a:buNone/>
            </a:pPr>
            <a:r>
              <a:rPr b="1" i="1" lang="en-US" sz="2800">
                <a:solidFill>
                  <a:schemeClr val="dk1"/>
                </a:solidFill>
                <a:latin typeface="Lora"/>
                <a:ea typeface="Lora"/>
                <a:cs typeface="Lora"/>
                <a:sym typeface="Lora"/>
              </a:rPr>
              <a:t>What does this mean?</a:t>
            </a:r>
            <a:endParaRPr b="1" i="1" sz="2800">
              <a:solidFill>
                <a:schemeClr val="dk1"/>
              </a:solidFill>
              <a:latin typeface="Lora"/>
              <a:ea typeface="Lora"/>
              <a:cs typeface="Lora"/>
              <a:sym typeface="Lora"/>
            </a:endParaRPr>
          </a:p>
          <a:p>
            <a:pPr indent="-635000" lvl="0" marL="914400" rtl="0" algn="l">
              <a:lnSpc>
                <a:spcPct val="115000"/>
              </a:lnSpc>
              <a:spcBef>
                <a:spcPts val="2000"/>
              </a:spcBef>
              <a:spcAft>
                <a:spcPts val="0"/>
              </a:spcAft>
              <a:buClr>
                <a:schemeClr val="dk1"/>
              </a:buClr>
              <a:buSzPts val="2800"/>
              <a:buFont typeface="Lora"/>
              <a:buChar char="●"/>
            </a:pPr>
            <a:r>
              <a:rPr lang="en-US" sz="2800">
                <a:solidFill>
                  <a:schemeClr val="dk1"/>
                </a:solidFill>
                <a:latin typeface="Lora"/>
                <a:ea typeface="Lora"/>
                <a:cs typeface="Lora"/>
                <a:sym typeface="Lora"/>
              </a:rPr>
              <a:t>Earlier and more equitable engagement</a:t>
            </a:r>
            <a:endParaRPr sz="2800">
              <a:solidFill>
                <a:schemeClr val="dk1"/>
              </a:solidFill>
              <a:latin typeface="Lora"/>
              <a:ea typeface="Lora"/>
              <a:cs typeface="Lora"/>
              <a:sym typeface="Lora"/>
            </a:endParaRPr>
          </a:p>
          <a:p>
            <a:pPr indent="-635000" lvl="0" marL="914400" rtl="0" algn="l">
              <a:lnSpc>
                <a:spcPct val="115000"/>
              </a:lnSpc>
              <a:spcBef>
                <a:spcPts val="2000"/>
              </a:spcBef>
              <a:spcAft>
                <a:spcPts val="0"/>
              </a:spcAft>
              <a:buClr>
                <a:schemeClr val="dk1"/>
              </a:buClr>
              <a:buSzPts val="2800"/>
              <a:buFont typeface="Lora"/>
              <a:buChar char="●"/>
            </a:pPr>
            <a:r>
              <a:rPr lang="en-US" sz="2800">
                <a:solidFill>
                  <a:schemeClr val="dk1"/>
                </a:solidFill>
                <a:latin typeface="Lora"/>
                <a:ea typeface="Lora"/>
                <a:cs typeface="Lora"/>
                <a:sym typeface="Lora"/>
              </a:rPr>
              <a:t>Predictable costs and timelines</a:t>
            </a:r>
            <a:endParaRPr sz="2800">
              <a:solidFill>
                <a:schemeClr val="dk1"/>
              </a:solidFill>
              <a:latin typeface="Lora"/>
              <a:ea typeface="Lora"/>
              <a:cs typeface="Lora"/>
              <a:sym typeface="Lora"/>
            </a:endParaRPr>
          </a:p>
          <a:p>
            <a:pPr indent="-635000" lvl="0" marL="914400" rtl="0" algn="l">
              <a:spcBef>
                <a:spcPts val="2000"/>
              </a:spcBef>
              <a:spcAft>
                <a:spcPts val="2000"/>
              </a:spcAft>
              <a:buClr>
                <a:schemeClr val="dk1"/>
              </a:buClr>
              <a:buSzPts val="2800"/>
              <a:buFont typeface="Lora"/>
              <a:buChar char="●"/>
            </a:pPr>
            <a:r>
              <a:rPr lang="en-US" sz="2800">
                <a:solidFill>
                  <a:schemeClr val="dk1"/>
                </a:solidFill>
                <a:latin typeface="Lora"/>
                <a:ea typeface="Lora"/>
                <a:cs typeface="Lora"/>
                <a:sym typeface="Lora"/>
              </a:rPr>
              <a:t>Transparent decisions and clear feedback loops</a:t>
            </a:r>
            <a:endParaRPr sz="2800">
              <a:solidFill>
                <a:schemeClr val="dk1"/>
              </a:solidFill>
              <a:latin typeface="Lora"/>
              <a:ea typeface="Lora"/>
              <a:cs typeface="Lora"/>
              <a:sym typeface="Lora"/>
            </a:endParaRPr>
          </a:p>
        </p:txBody>
      </p:sp>
      <p:sp>
        <p:nvSpPr>
          <p:cNvPr id="881" name="Google Shape;881;g310795ee3ca_0_2378"/>
          <p:cNvSpPr txBox="1"/>
          <p:nvPr/>
        </p:nvSpPr>
        <p:spPr>
          <a:xfrm>
            <a:off x="1404100" y="1854300"/>
            <a:ext cx="15105600" cy="1560600"/>
          </a:xfrm>
          <a:prstGeom prst="rect">
            <a:avLst/>
          </a:prstGeom>
          <a:solidFill>
            <a:schemeClr val="lt1"/>
          </a:solidFill>
          <a:ln cap="flat" cmpd="sng" w="19050">
            <a:solidFill>
              <a:schemeClr val="dk1"/>
            </a:solidFill>
            <a:prstDash val="solid"/>
            <a:round/>
            <a:headEnd len="sm" w="sm" type="none"/>
            <a:tailEnd len="sm" w="sm" type="none"/>
          </a:ln>
        </p:spPr>
        <p:txBody>
          <a:bodyPr anchorCtr="0" anchor="t" bIns="182850" lIns="182850" spcFirstLastPara="1" rIns="182850" wrap="square" tIns="182850">
            <a:spAutoFit/>
          </a:bodyPr>
          <a:lstStyle/>
          <a:p>
            <a:pPr indent="0" lvl="0" marL="0" rtl="0" algn="ctr">
              <a:lnSpc>
                <a:spcPct val="115000"/>
              </a:lnSpc>
              <a:spcBef>
                <a:spcPts val="0"/>
              </a:spcBef>
              <a:spcAft>
                <a:spcPts val="2000"/>
              </a:spcAft>
              <a:buNone/>
            </a:pPr>
            <a:r>
              <a:rPr lang="en-US" sz="3600">
                <a:solidFill>
                  <a:schemeClr val="dk1"/>
                </a:solidFill>
                <a:latin typeface="Lora"/>
                <a:ea typeface="Lora"/>
                <a:cs typeface="Lora"/>
                <a:sym typeface="Lora"/>
              </a:rPr>
              <a:t>Article 80 Modernization is creating a more predictable and transparent development review process for all stakeholders</a:t>
            </a:r>
            <a:endParaRPr sz="2800">
              <a:solidFill>
                <a:schemeClr val="dk1"/>
              </a:solidFill>
            </a:endParaRPr>
          </a:p>
        </p:txBody>
      </p:sp>
      <p:sp>
        <p:nvSpPr>
          <p:cNvPr id="882" name="Google Shape;882;g310795ee3ca_0_2378"/>
          <p:cNvSpPr txBox="1"/>
          <p:nvPr/>
        </p:nvSpPr>
        <p:spPr>
          <a:xfrm>
            <a:off x="9326150" y="3807200"/>
            <a:ext cx="7248600" cy="3039300"/>
          </a:xfrm>
          <a:prstGeom prst="rect">
            <a:avLst/>
          </a:prstGeom>
          <a:noFill/>
          <a:ln>
            <a:noFill/>
          </a:ln>
        </p:spPr>
        <p:txBody>
          <a:bodyPr anchorCtr="0" anchor="t" bIns="182850" lIns="182850" spcFirstLastPara="1" rIns="182850" wrap="square" tIns="182850">
            <a:spAutoFit/>
          </a:bodyPr>
          <a:lstStyle/>
          <a:p>
            <a:pPr indent="0" lvl="0" marL="0" rtl="0" algn="l">
              <a:lnSpc>
                <a:spcPct val="115000"/>
              </a:lnSpc>
              <a:spcBef>
                <a:spcPts val="0"/>
              </a:spcBef>
              <a:spcAft>
                <a:spcPts val="0"/>
              </a:spcAft>
              <a:buNone/>
            </a:pPr>
            <a:r>
              <a:rPr b="1" i="1" lang="en-US" sz="2800">
                <a:solidFill>
                  <a:schemeClr val="dk1"/>
                </a:solidFill>
                <a:latin typeface="Lora"/>
                <a:ea typeface="Lora"/>
                <a:cs typeface="Lora"/>
                <a:sym typeface="Lora"/>
              </a:rPr>
              <a:t>Major project milestone</a:t>
            </a:r>
            <a:endParaRPr b="1" i="1" sz="2800">
              <a:solidFill>
                <a:schemeClr val="dk1"/>
              </a:solidFill>
              <a:latin typeface="Lora"/>
              <a:ea typeface="Lora"/>
              <a:cs typeface="Lora"/>
              <a:sym typeface="Lora"/>
            </a:endParaRPr>
          </a:p>
          <a:p>
            <a:pPr indent="-635000" lvl="0" marL="914400" rtl="0" algn="l">
              <a:lnSpc>
                <a:spcPct val="115000"/>
              </a:lnSpc>
              <a:spcBef>
                <a:spcPts val="2000"/>
              </a:spcBef>
              <a:spcAft>
                <a:spcPts val="0"/>
              </a:spcAft>
              <a:buClr>
                <a:schemeClr val="dk1"/>
              </a:buClr>
              <a:buSzPts val="2800"/>
              <a:buFont typeface="Lora"/>
              <a:buChar char="●"/>
            </a:pPr>
            <a:r>
              <a:rPr lang="en-US" sz="2800">
                <a:solidFill>
                  <a:schemeClr val="dk1"/>
                </a:solidFill>
                <a:latin typeface="Lora"/>
                <a:ea typeface="Lora"/>
                <a:cs typeface="Lora"/>
                <a:sym typeface="Lora"/>
              </a:rPr>
              <a:t>Article 80 Draft Action Plan was released on September 25</a:t>
            </a:r>
            <a:endParaRPr sz="2800">
              <a:solidFill>
                <a:schemeClr val="dk1"/>
              </a:solidFill>
              <a:latin typeface="Lora"/>
              <a:ea typeface="Lora"/>
              <a:cs typeface="Lora"/>
              <a:sym typeface="Lora"/>
            </a:endParaRPr>
          </a:p>
          <a:p>
            <a:pPr indent="-635000" lvl="0" marL="914400" rtl="0" algn="l">
              <a:lnSpc>
                <a:spcPct val="115000"/>
              </a:lnSpc>
              <a:spcBef>
                <a:spcPts val="0"/>
              </a:spcBef>
              <a:spcAft>
                <a:spcPts val="0"/>
              </a:spcAft>
              <a:buClr>
                <a:schemeClr val="dk1"/>
              </a:buClr>
              <a:buSzPts val="2800"/>
              <a:buFont typeface="Lora"/>
              <a:buChar char="●"/>
            </a:pPr>
            <a:r>
              <a:rPr lang="en-US" sz="2800">
                <a:solidFill>
                  <a:schemeClr val="dk1"/>
                </a:solidFill>
                <a:latin typeface="Lora"/>
                <a:ea typeface="Lora"/>
                <a:cs typeface="Lora"/>
                <a:sym typeface="Lora"/>
              </a:rPr>
              <a:t>Comments will be collected through the end of November</a:t>
            </a:r>
            <a:endParaRPr sz="2800">
              <a:solidFill>
                <a:schemeClr val="dk1"/>
              </a:solidFill>
              <a:latin typeface="Lora"/>
              <a:ea typeface="Lora"/>
              <a:cs typeface="Lora"/>
              <a:sym typeface="Lora"/>
            </a:endParaRPr>
          </a:p>
        </p:txBody>
      </p:sp>
      <p:sp>
        <p:nvSpPr>
          <p:cNvPr id="883" name="Google Shape;883;g310795ee3ca_0_2378"/>
          <p:cNvSpPr txBox="1"/>
          <p:nvPr/>
        </p:nvSpPr>
        <p:spPr>
          <a:xfrm>
            <a:off x="1657800" y="8158650"/>
            <a:ext cx="14972400" cy="1231200"/>
          </a:xfrm>
          <a:prstGeom prst="rect">
            <a:avLst/>
          </a:prstGeom>
          <a:solidFill>
            <a:srgbClr val="F3F3F3"/>
          </a:solid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i="1" lang="en-US" sz="2800">
                <a:solidFill>
                  <a:schemeClr val="dk1"/>
                </a:solidFill>
                <a:latin typeface="Lora"/>
                <a:ea typeface="Lora"/>
                <a:cs typeface="Lora"/>
                <a:sym typeface="Lora"/>
              </a:rPr>
              <a:t>Project Website </a:t>
            </a:r>
            <a:r>
              <a:rPr lang="en-US" sz="2800" u="sng">
                <a:solidFill>
                  <a:schemeClr val="hlink"/>
                </a:solidFill>
                <a:latin typeface="Lora"/>
                <a:ea typeface="Lora"/>
                <a:cs typeface="Lora"/>
                <a:sym typeface="Lora"/>
                <a:hlinkClick r:id="rId3"/>
              </a:rPr>
              <a:t>www.bostonplans.org/projects/improving-development-review-process-article-80</a:t>
            </a:r>
            <a:r>
              <a:rPr lang="en-US" sz="2800">
                <a:latin typeface="Lora"/>
                <a:ea typeface="Lora"/>
                <a:cs typeface="Lora"/>
                <a:sym typeface="Lora"/>
              </a:rPr>
              <a:t> </a:t>
            </a:r>
            <a:endParaRPr sz="2800">
              <a:latin typeface="Lora"/>
              <a:ea typeface="Lora"/>
              <a:cs typeface="Lora"/>
              <a:sym typeface="Lor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g3111015bcef_3_0"/>
          <p:cNvSpPr txBox="1"/>
          <p:nvPr>
            <p:ph type="title"/>
          </p:nvPr>
        </p:nvSpPr>
        <p:spPr>
          <a:xfrm>
            <a:off x="350350" y="280300"/>
            <a:ext cx="17178600" cy="981000"/>
          </a:xfrm>
          <a:prstGeom prst="rect">
            <a:avLst/>
          </a:prstGeom>
          <a:noFill/>
          <a:ln>
            <a:noFill/>
          </a:ln>
        </p:spPr>
        <p:txBody>
          <a:bodyPr anchorCtr="0" anchor="t" bIns="137150" lIns="137150" spcFirstLastPara="1" rIns="137150" wrap="square" tIns="137150">
            <a:noAutofit/>
          </a:bodyPr>
          <a:lstStyle/>
          <a:p>
            <a:pPr indent="0" lvl="0" marL="0" rtl="0" algn="l">
              <a:lnSpc>
                <a:spcPct val="115000"/>
              </a:lnSpc>
              <a:spcBef>
                <a:spcPts val="0"/>
              </a:spcBef>
              <a:spcAft>
                <a:spcPts val="0"/>
              </a:spcAft>
              <a:buNone/>
            </a:pPr>
            <a:r>
              <a:rPr lang="en-US"/>
              <a:t>DRAFT RECOMMENDATIONS </a:t>
            </a:r>
            <a:r>
              <a:rPr b="0" lang="en-US"/>
              <a:t>| CORE CHANGES</a:t>
            </a:r>
            <a:endParaRPr/>
          </a:p>
        </p:txBody>
      </p:sp>
      <p:sp>
        <p:nvSpPr>
          <p:cNvPr id="889" name="Google Shape;889;g3111015bcef_3_0"/>
          <p:cNvSpPr/>
          <p:nvPr/>
        </p:nvSpPr>
        <p:spPr>
          <a:xfrm>
            <a:off x="3528500" y="7134750"/>
            <a:ext cx="4720800" cy="2261400"/>
          </a:xfrm>
          <a:prstGeom prst="rect">
            <a:avLst/>
          </a:prstGeom>
          <a:solidFill>
            <a:srgbClr val="288BE4">
              <a:alpha val="10000"/>
            </a:srgbClr>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90" name="Google Shape;890;g3111015bcef_3_0"/>
          <p:cNvSpPr/>
          <p:nvPr/>
        </p:nvSpPr>
        <p:spPr>
          <a:xfrm>
            <a:off x="3528500" y="4391500"/>
            <a:ext cx="4720800" cy="2261400"/>
          </a:xfrm>
          <a:prstGeom prst="rect">
            <a:avLst/>
          </a:prstGeom>
          <a:solidFill>
            <a:srgbClr val="288BE4">
              <a:alpha val="10000"/>
            </a:srgbClr>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891" name="Google Shape;891;g3111015bcef_3_0"/>
          <p:cNvSpPr/>
          <p:nvPr/>
        </p:nvSpPr>
        <p:spPr>
          <a:xfrm>
            <a:off x="3547250" y="1648250"/>
            <a:ext cx="4720800" cy="2261400"/>
          </a:xfrm>
          <a:prstGeom prst="rect">
            <a:avLst/>
          </a:prstGeom>
          <a:solidFill>
            <a:srgbClr val="288BE4">
              <a:alpha val="10000"/>
            </a:srgbClr>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cxnSp>
        <p:nvCxnSpPr>
          <p:cNvPr id="892" name="Google Shape;892;g3111015bcef_3_0"/>
          <p:cNvCxnSpPr/>
          <p:nvPr/>
        </p:nvCxnSpPr>
        <p:spPr>
          <a:xfrm>
            <a:off x="3528500" y="1648250"/>
            <a:ext cx="0" cy="2261400"/>
          </a:xfrm>
          <a:prstGeom prst="straightConnector1">
            <a:avLst/>
          </a:prstGeom>
          <a:noFill/>
          <a:ln cap="flat" cmpd="sng" w="28575">
            <a:solidFill>
              <a:schemeClr val="dk2"/>
            </a:solidFill>
            <a:prstDash val="solid"/>
            <a:round/>
            <a:headEnd len="med" w="med" type="none"/>
            <a:tailEnd len="med" w="med" type="none"/>
          </a:ln>
        </p:spPr>
      </p:cxnSp>
      <p:cxnSp>
        <p:nvCxnSpPr>
          <p:cNvPr id="893" name="Google Shape;893;g3111015bcef_3_0"/>
          <p:cNvCxnSpPr/>
          <p:nvPr/>
        </p:nvCxnSpPr>
        <p:spPr>
          <a:xfrm>
            <a:off x="3528500" y="4391500"/>
            <a:ext cx="0" cy="2261400"/>
          </a:xfrm>
          <a:prstGeom prst="straightConnector1">
            <a:avLst/>
          </a:prstGeom>
          <a:noFill/>
          <a:ln cap="flat" cmpd="sng" w="28575">
            <a:solidFill>
              <a:schemeClr val="dk2"/>
            </a:solidFill>
            <a:prstDash val="solid"/>
            <a:round/>
            <a:headEnd len="med" w="med" type="none"/>
            <a:tailEnd len="med" w="med" type="none"/>
          </a:ln>
        </p:spPr>
      </p:cxnSp>
      <p:cxnSp>
        <p:nvCxnSpPr>
          <p:cNvPr id="894" name="Google Shape;894;g3111015bcef_3_0"/>
          <p:cNvCxnSpPr/>
          <p:nvPr/>
        </p:nvCxnSpPr>
        <p:spPr>
          <a:xfrm>
            <a:off x="3528500" y="7136200"/>
            <a:ext cx="0" cy="2259600"/>
          </a:xfrm>
          <a:prstGeom prst="straightConnector1">
            <a:avLst/>
          </a:prstGeom>
          <a:noFill/>
          <a:ln cap="flat" cmpd="sng" w="28575">
            <a:solidFill>
              <a:schemeClr val="dk2"/>
            </a:solidFill>
            <a:prstDash val="solid"/>
            <a:round/>
            <a:headEnd len="med" w="med" type="none"/>
            <a:tailEnd len="med" w="med" type="none"/>
          </a:ln>
        </p:spPr>
      </p:cxnSp>
      <p:sp>
        <p:nvSpPr>
          <p:cNvPr id="895" name="Google Shape;895;g3111015bcef_3_0"/>
          <p:cNvSpPr txBox="1"/>
          <p:nvPr/>
        </p:nvSpPr>
        <p:spPr>
          <a:xfrm>
            <a:off x="84882" y="2084075"/>
            <a:ext cx="3148200" cy="12312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US" sz="2800">
                <a:solidFill>
                  <a:schemeClr val="dk1"/>
                </a:solidFill>
                <a:latin typeface="Montserrat SemiBold"/>
                <a:ea typeface="Montserrat SemiBold"/>
                <a:cs typeface="Montserrat SemiBold"/>
                <a:sym typeface="Montserrat SemiBold"/>
              </a:rPr>
              <a:t>EFFECTIVE</a:t>
            </a:r>
            <a:endParaRPr sz="2800">
              <a:solidFill>
                <a:schemeClr val="dk1"/>
              </a:solidFill>
              <a:latin typeface="Montserrat SemiBold"/>
              <a:ea typeface="Montserrat SemiBold"/>
              <a:cs typeface="Montserrat SemiBold"/>
              <a:sym typeface="Montserrat SemiBold"/>
            </a:endParaRPr>
          </a:p>
          <a:p>
            <a:pPr indent="0" lvl="0" marL="0" rtl="0" algn="ctr">
              <a:spcBef>
                <a:spcPts val="0"/>
              </a:spcBef>
              <a:spcAft>
                <a:spcPts val="0"/>
              </a:spcAft>
              <a:buNone/>
            </a:pPr>
            <a:r>
              <a:rPr lang="en-US" sz="2800">
                <a:solidFill>
                  <a:schemeClr val="dk1"/>
                </a:solidFill>
                <a:latin typeface="Montserrat SemiBold"/>
                <a:ea typeface="Montserrat SemiBold"/>
                <a:cs typeface="Montserrat SemiBold"/>
                <a:sym typeface="Montserrat SemiBold"/>
              </a:rPr>
              <a:t>ENGAGEMENT</a:t>
            </a:r>
            <a:endParaRPr sz="2800">
              <a:solidFill>
                <a:schemeClr val="dk1"/>
              </a:solidFill>
              <a:latin typeface="Montserrat SemiBold"/>
              <a:ea typeface="Montserrat SemiBold"/>
              <a:cs typeface="Montserrat SemiBold"/>
              <a:sym typeface="Montserrat SemiBold"/>
            </a:endParaRPr>
          </a:p>
        </p:txBody>
      </p:sp>
      <p:sp>
        <p:nvSpPr>
          <p:cNvPr id="896" name="Google Shape;896;g3111015bcef_3_0"/>
          <p:cNvSpPr txBox="1"/>
          <p:nvPr/>
        </p:nvSpPr>
        <p:spPr>
          <a:xfrm>
            <a:off x="84900" y="4820637"/>
            <a:ext cx="3148200" cy="12312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US" sz="2800">
                <a:solidFill>
                  <a:schemeClr val="dk1"/>
                </a:solidFill>
                <a:latin typeface="Montserrat SemiBold"/>
                <a:ea typeface="Montserrat SemiBold"/>
                <a:cs typeface="Montserrat SemiBold"/>
                <a:sym typeface="Montserrat SemiBold"/>
              </a:rPr>
              <a:t>CONSISTENT STANDARDS</a:t>
            </a:r>
            <a:endParaRPr sz="2800">
              <a:solidFill>
                <a:schemeClr val="dk1"/>
              </a:solidFill>
              <a:latin typeface="Montserrat SemiBold"/>
              <a:ea typeface="Montserrat SemiBold"/>
              <a:cs typeface="Montserrat SemiBold"/>
              <a:sym typeface="Montserrat SemiBold"/>
            </a:endParaRPr>
          </a:p>
        </p:txBody>
      </p:sp>
      <p:sp>
        <p:nvSpPr>
          <p:cNvPr id="897" name="Google Shape;897;g3111015bcef_3_0"/>
          <p:cNvSpPr txBox="1"/>
          <p:nvPr/>
        </p:nvSpPr>
        <p:spPr>
          <a:xfrm>
            <a:off x="0" y="7618250"/>
            <a:ext cx="3318000" cy="12312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US" sz="2800">
                <a:solidFill>
                  <a:schemeClr val="dk1"/>
                </a:solidFill>
                <a:latin typeface="Montserrat SemiBold"/>
                <a:ea typeface="Montserrat SemiBold"/>
                <a:cs typeface="Montserrat SemiBold"/>
                <a:sym typeface="Montserrat SemiBold"/>
              </a:rPr>
              <a:t>COORDINATED REVIEW</a:t>
            </a:r>
            <a:endParaRPr sz="2800">
              <a:solidFill>
                <a:schemeClr val="dk1"/>
              </a:solidFill>
              <a:latin typeface="Montserrat SemiBold"/>
              <a:ea typeface="Montserrat SemiBold"/>
              <a:cs typeface="Montserrat SemiBold"/>
              <a:sym typeface="Montserrat SemiBold"/>
            </a:endParaRPr>
          </a:p>
        </p:txBody>
      </p:sp>
      <p:sp>
        <p:nvSpPr>
          <p:cNvPr id="898" name="Google Shape;898;g3111015bcef_3_0"/>
          <p:cNvSpPr txBox="1"/>
          <p:nvPr/>
        </p:nvSpPr>
        <p:spPr>
          <a:xfrm>
            <a:off x="3110900" y="2336225"/>
            <a:ext cx="835200" cy="753600"/>
          </a:xfrm>
          <a:prstGeom prst="rect">
            <a:avLst/>
          </a:prstGeom>
          <a:solidFill>
            <a:schemeClr val="lt1"/>
          </a:solidFill>
          <a:ln>
            <a:noFill/>
          </a:ln>
        </p:spPr>
        <p:txBody>
          <a:bodyPr anchorCtr="0" anchor="ctr" bIns="182850" lIns="182850" spcFirstLastPara="1" rIns="182850" wrap="square" tIns="182850">
            <a:noAutofit/>
          </a:bodyPr>
          <a:lstStyle/>
          <a:p>
            <a:pPr indent="0" lvl="0" marL="0" rtl="0" algn="ctr">
              <a:spcBef>
                <a:spcPts val="0"/>
              </a:spcBef>
              <a:spcAft>
                <a:spcPts val="2000"/>
              </a:spcAft>
              <a:buNone/>
            </a:pPr>
            <a:r>
              <a:rPr lang="en-US" sz="2800">
                <a:solidFill>
                  <a:schemeClr val="dk1"/>
                </a:solidFill>
                <a:latin typeface="Montserrat SemiBold"/>
                <a:ea typeface="Montserrat SemiBold"/>
                <a:cs typeface="Montserrat SemiBold"/>
                <a:sym typeface="Montserrat SemiBold"/>
              </a:rPr>
              <a:t>01</a:t>
            </a:r>
            <a:endParaRPr sz="2800">
              <a:solidFill>
                <a:schemeClr val="dk1"/>
              </a:solidFill>
              <a:latin typeface="Montserrat SemiBold"/>
              <a:ea typeface="Montserrat SemiBold"/>
              <a:cs typeface="Montserrat SemiBold"/>
              <a:sym typeface="Montserrat SemiBold"/>
            </a:endParaRPr>
          </a:p>
        </p:txBody>
      </p:sp>
      <p:sp>
        <p:nvSpPr>
          <p:cNvPr id="899" name="Google Shape;899;g3111015bcef_3_0"/>
          <p:cNvSpPr txBox="1"/>
          <p:nvPr/>
        </p:nvSpPr>
        <p:spPr>
          <a:xfrm>
            <a:off x="3110900" y="5169300"/>
            <a:ext cx="835200" cy="753600"/>
          </a:xfrm>
          <a:prstGeom prst="rect">
            <a:avLst/>
          </a:prstGeom>
          <a:solidFill>
            <a:schemeClr val="lt1"/>
          </a:solidFill>
          <a:ln>
            <a:noFill/>
          </a:ln>
        </p:spPr>
        <p:txBody>
          <a:bodyPr anchorCtr="0" anchor="ctr" bIns="182850" lIns="182850" spcFirstLastPara="1" rIns="182850" wrap="square" tIns="182850">
            <a:noAutofit/>
          </a:bodyPr>
          <a:lstStyle/>
          <a:p>
            <a:pPr indent="0" lvl="0" marL="0" rtl="0" algn="ctr">
              <a:spcBef>
                <a:spcPts val="0"/>
              </a:spcBef>
              <a:spcAft>
                <a:spcPts val="2000"/>
              </a:spcAft>
              <a:buNone/>
            </a:pPr>
            <a:r>
              <a:rPr lang="en-US" sz="2800">
                <a:solidFill>
                  <a:schemeClr val="dk1"/>
                </a:solidFill>
                <a:latin typeface="Montserrat SemiBold"/>
                <a:ea typeface="Montserrat SemiBold"/>
                <a:cs typeface="Montserrat SemiBold"/>
                <a:sym typeface="Montserrat SemiBold"/>
              </a:rPr>
              <a:t>02</a:t>
            </a:r>
            <a:endParaRPr sz="2800">
              <a:solidFill>
                <a:schemeClr val="dk1"/>
              </a:solidFill>
              <a:latin typeface="Montserrat SemiBold"/>
              <a:ea typeface="Montserrat SemiBold"/>
              <a:cs typeface="Montserrat SemiBold"/>
              <a:sym typeface="Montserrat SemiBold"/>
            </a:endParaRPr>
          </a:p>
        </p:txBody>
      </p:sp>
      <p:sp>
        <p:nvSpPr>
          <p:cNvPr id="900" name="Google Shape;900;g3111015bcef_3_0"/>
          <p:cNvSpPr txBox="1"/>
          <p:nvPr/>
        </p:nvSpPr>
        <p:spPr>
          <a:xfrm>
            <a:off x="3110900" y="7857050"/>
            <a:ext cx="835200" cy="753600"/>
          </a:xfrm>
          <a:prstGeom prst="rect">
            <a:avLst/>
          </a:prstGeom>
          <a:solidFill>
            <a:schemeClr val="lt1"/>
          </a:solidFill>
          <a:ln>
            <a:noFill/>
          </a:ln>
        </p:spPr>
        <p:txBody>
          <a:bodyPr anchorCtr="0" anchor="ctr" bIns="182850" lIns="182850" spcFirstLastPara="1" rIns="182850" wrap="square" tIns="182850">
            <a:noAutofit/>
          </a:bodyPr>
          <a:lstStyle/>
          <a:p>
            <a:pPr indent="0" lvl="0" marL="0" rtl="0" algn="ctr">
              <a:spcBef>
                <a:spcPts val="0"/>
              </a:spcBef>
              <a:spcAft>
                <a:spcPts val="2000"/>
              </a:spcAft>
              <a:buNone/>
            </a:pPr>
            <a:r>
              <a:rPr lang="en-US" sz="2800">
                <a:solidFill>
                  <a:schemeClr val="dk1"/>
                </a:solidFill>
                <a:latin typeface="Montserrat SemiBold"/>
                <a:ea typeface="Montserrat SemiBold"/>
                <a:cs typeface="Montserrat SemiBold"/>
                <a:sym typeface="Montserrat SemiBold"/>
              </a:rPr>
              <a:t>03</a:t>
            </a:r>
            <a:endParaRPr sz="2800">
              <a:solidFill>
                <a:schemeClr val="dk1"/>
              </a:solidFill>
              <a:latin typeface="Montserrat SemiBold"/>
              <a:ea typeface="Montserrat SemiBold"/>
              <a:cs typeface="Montserrat SemiBold"/>
              <a:sym typeface="Montserrat SemiBold"/>
            </a:endParaRPr>
          </a:p>
        </p:txBody>
      </p:sp>
      <p:sp>
        <p:nvSpPr>
          <p:cNvPr id="901" name="Google Shape;901;g3111015bcef_3_0"/>
          <p:cNvSpPr txBox="1"/>
          <p:nvPr/>
        </p:nvSpPr>
        <p:spPr>
          <a:xfrm>
            <a:off x="3946100" y="1909125"/>
            <a:ext cx="4321800" cy="1755600"/>
          </a:xfrm>
          <a:prstGeom prst="rect">
            <a:avLst/>
          </a:prstGeom>
          <a:noFill/>
          <a:ln>
            <a:noFill/>
          </a:ln>
        </p:spPr>
        <p:txBody>
          <a:bodyPr anchorCtr="0" anchor="ctr" bIns="182850" lIns="182850" spcFirstLastPara="1" rIns="182850" wrap="square" tIns="182850">
            <a:noAutofit/>
          </a:bodyPr>
          <a:lstStyle/>
          <a:p>
            <a:pPr indent="0" lvl="0" marL="0" rtl="0" algn="l">
              <a:lnSpc>
                <a:spcPct val="100000"/>
              </a:lnSpc>
              <a:spcBef>
                <a:spcPts val="0"/>
              </a:spcBef>
              <a:spcAft>
                <a:spcPts val="0"/>
              </a:spcAft>
              <a:buNone/>
            </a:pPr>
            <a:r>
              <a:rPr b="1" lang="en-US" sz="2400">
                <a:solidFill>
                  <a:schemeClr val="dk1"/>
                </a:solidFill>
                <a:latin typeface="Lora"/>
                <a:ea typeface="Lora"/>
                <a:cs typeface="Lora"/>
                <a:sym typeface="Lora"/>
              </a:rPr>
              <a:t>Diversify Input in Development </a:t>
            </a:r>
            <a:endParaRPr b="1" sz="2400">
              <a:solidFill>
                <a:schemeClr val="dk1"/>
              </a:solidFill>
              <a:latin typeface="Lora"/>
              <a:ea typeface="Lora"/>
              <a:cs typeface="Lora"/>
              <a:sym typeface="Lora"/>
            </a:endParaRPr>
          </a:p>
          <a:p>
            <a:pPr indent="0" lvl="0" marL="0" rtl="0" algn="l">
              <a:lnSpc>
                <a:spcPct val="100000"/>
              </a:lnSpc>
              <a:spcBef>
                <a:spcPts val="1200"/>
              </a:spcBef>
              <a:spcAft>
                <a:spcPts val="1200"/>
              </a:spcAft>
              <a:buNone/>
            </a:pPr>
            <a:r>
              <a:rPr i="1" lang="en-US" sz="2400">
                <a:solidFill>
                  <a:schemeClr val="dk1"/>
                </a:solidFill>
                <a:latin typeface="Lora"/>
                <a:ea typeface="Lora"/>
                <a:cs typeface="Lora"/>
                <a:sym typeface="Lora"/>
              </a:rPr>
              <a:t>By expanding</a:t>
            </a:r>
            <a:r>
              <a:rPr i="1" lang="en-US" sz="2400">
                <a:solidFill>
                  <a:schemeClr val="dk1"/>
                </a:solidFill>
                <a:latin typeface="Lora"/>
                <a:ea typeface="Lora"/>
                <a:cs typeface="Lora"/>
                <a:sym typeface="Lora"/>
                <a:extLst>
                  <a:ext uri="http://customooxmlschemas.google.com/">
                    <go:slidesCustomData xmlns:go="http://customooxmlschemas.google.com/" textRoundtripDataId="10"/>
                  </a:ext>
                </a:extLst>
              </a:rPr>
              <a:t> community participation opportunities</a:t>
            </a:r>
            <a:endParaRPr sz="2400">
              <a:latin typeface="Lora"/>
              <a:ea typeface="Lora"/>
              <a:cs typeface="Lora"/>
              <a:sym typeface="Lora"/>
            </a:endParaRPr>
          </a:p>
        </p:txBody>
      </p:sp>
      <p:sp>
        <p:nvSpPr>
          <p:cNvPr id="902" name="Google Shape;902;g3111015bcef_3_0"/>
          <p:cNvSpPr txBox="1"/>
          <p:nvPr/>
        </p:nvSpPr>
        <p:spPr>
          <a:xfrm>
            <a:off x="3946100" y="4400900"/>
            <a:ext cx="4242000" cy="2251800"/>
          </a:xfrm>
          <a:prstGeom prst="rect">
            <a:avLst/>
          </a:prstGeom>
          <a:noFill/>
          <a:ln>
            <a:noFill/>
          </a:ln>
        </p:spPr>
        <p:txBody>
          <a:bodyPr anchorCtr="0" anchor="ctr" bIns="182850" lIns="182850" spcFirstLastPara="1" rIns="182850" wrap="square" tIns="182850">
            <a:noAutofit/>
          </a:bodyPr>
          <a:lstStyle/>
          <a:p>
            <a:pPr indent="0" lvl="0" marL="0" rtl="0" algn="l">
              <a:lnSpc>
                <a:spcPct val="100000"/>
              </a:lnSpc>
              <a:spcBef>
                <a:spcPts val="0"/>
              </a:spcBef>
              <a:spcAft>
                <a:spcPts val="0"/>
              </a:spcAft>
              <a:buNone/>
            </a:pPr>
            <a:r>
              <a:rPr b="1" lang="en-US" sz="2400">
                <a:solidFill>
                  <a:schemeClr val="dk1"/>
                </a:solidFill>
                <a:latin typeface="Lora"/>
                <a:ea typeface="Lora"/>
                <a:cs typeface="Lora"/>
                <a:sym typeface="Lora"/>
              </a:rPr>
              <a:t>Take the Fight Out of Approvals</a:t>
            </a:r>
            <a:endParaRPr sz="2400">
              <a:solidFill>
                <a:schemeClr val="dk1"/>
              </a:solidFill>
              <a:latin typeface="Lora"/>
              <a:ea typeface="Lora"/>
              <a:cs typeface="Lora"/>
              <a:sym typeface="Lora"/>
            </a:endParaRPr>
          </a:p>
          <a:p>
            <a:pPr indent="0" lvl="0" marL="0" rtl="0" algn="l">
              <a:lnSpc>
                <a:spcPct val="100000"/>
              </a:lnSpc>
              <a:spcBef>
                <a:spcPts val="1200"/>
              </a:spcBef>
              <a:spcAft>
                <a:spcPts val="1200"/>
              </a:spcAft>
              <a:buNone/>
            </a:pPr>
            <a:r>
              <a:rPr i="1" lang="en-US" sz="2400">
                <a:solidFill>
                  <a:schemeClr val="dk1"/>
                </a:solidFill>
                <a:latin typeface="Lora"/>
                <a:ea typeface="Lora"/>
                <a:cs typeface="Lora"/>
                <a:sym typeface="Lora"/>
              </a:rPr>
              <a:t>By standardizing mitigation </a:t>
            </a:r>
            <a:br>
              <a:rPr i="1" lang="en-US" sz="2400">
                <a:solidFill>
                  <a:schemeClr val="dk1"/>
                </a:solidFill>
                <a:latin typeface="Lora"/>
                <a:ea typeface="Lora"/>
                <a:cs typeface="Lora"/>
                <a:sym typeface="Lora"/>
              </a:rPr>
            </a:br>
            <a:r>
              <a:rPr i="1" lang="en-US" sz="2400">
                <a:solidFill>
                  <a:schemeClr val="dk1"/>
                </a:solidFill>
                <a:latin typeface="Lora"/>
                <a:ea typeface="Lora"/>
                <a:cs typeface="Lora"/>
                <a:sym typeface="Lora"/>
              </a:rPr>
              <a:t>and community benefits</a:t>
            </a:r>
            <a:endParaRPr b="1" sz="2400">
              <a:solidFill>
                <a:schemeClr val="dk1"/>
              </a:solidFill>
              <a:latin typeface="Lora"/>
              <a:ea typeface="Lora"/>
              <a:cs typeface="Lora"/>
              <a:sym typeface="Lora"/>
            </a:endParaRPr>
          </a:p>
        </p:txBody>
      </p:sp>
      <p:sp>
        <p:nvSpPr>
          <p:cNvPr id="903" name="Google Shape;903;g3111015bcef_3_0"/>
          <p:cNvSpPr txBox="1"/>
          <p:nvPr/>
        </p:nvSpPr>
        <p:spPr>
          <a:xfrm>
            <a:off x="3946100" y="7356050"/>
            <a:ext cx="4321800" cy="1755600"/>
          </a:xfrm>
          <a:prstGeom prst="rect">
            <a:avLst/>
          </a:prstGeom>
          <a:noFill/>
          <a:ln>
            <a:noFill/>
          </a:ln>
        </p:spPr>
        <p:txBody>
          <a:bodyPr anchorCtr="0" anchor="ctr" bIns="182850" lIns="182850" spcFirstLastPara="1" rIns="182850" wrap="square" tIns="182850">
            <a:noAutofit/>
          </a:bodyPr>
          <a:lstStyle/>
          <a:p>
            <a:pPr indent="0" lvl="0" marL="0" rtl="0" algn="l">
              <a:lnSpc>
                <a:spcPct val="100000"/>
              </a:lnSpc>
              <a:spcBef>
                <a:spcPts val="0"/>
              </a:spcBef>
              <a:spcAft>
                <a:spcPts val="0"/>
              </a:spcAft>
              <a:buNone/>
            </a:pPr>
            <a:r>
              <a:rPr b="1" lang="en-US" sz="2400">
                <a:solidFill>
                  <a:schemeClr val="dk1"/>
                </a:solidFill>
                <a:latin typeface="Lora"/>
                <a:ea typeface="Lora"/>
                <a:cs typeface="Lora"/>
                <a:sym typeface="Lora"/>
              </a:rPr>
              <a:t>Prevent 3 Steps Forward </a:t>
            </a:r>
            <a:br>
              <a:rPr b="1" lang="en-US" sz="2400">
                <a:solidFill>
                  <a:schemeClr val="dk1"/>
                </a:solidFill>
                <a:latin typeface="Lora"/>
                <a:ea typeface="Lora"/>
                <a:cs typeface="Lora"/>
                <a:sym typeface="Lora"/>
              </a:rPr>
            </a:br>
            <a:r>
              <a:rPr b="1" lang="en-US" sz="2400">
                <a:solidFill>
                  <a:schemeClr val="dk1"/>
                </a:solidFill>
                <a:latin typeface="Lora"/>
                <a:ea typeface="Lora"/>
                <a:cs typeface="Lora"/>
                <a:sym typeface="Lora"/>
              </a:rPr>
              <a:t>2 Steps Back</a:t>
            </a:r>
            <a:endParaRPr b="1" sz="2400">
              <a:solidFill>
                <a:schemeClr val="dk1"/>
              </a:solidFill>
              <a:latin typeface="Lora"/>
              <a:ea typeface="Lora"/>
              <a:cs typeface="Lora"/>
              <a:sym typeface="Lora"/>
            </a:endParaRPr>
          </a:p>
          <a:p>
            <a:pPr indent="0" lvl="0" marL="0" rtl="0" algn="l">
              <a:lnSpc>
                <a:spcPct val="100000"/>
              </a:lnSpc>
              <a:spcBef>
                <a:spcPts val="1200"/>
              </a:spcBef>
              <a:spcAft>
                <a:spcPts val="1200"/>
              </a:spcAft>
              <a:buNone/>
            </a:pPr>
            <a:r>
              <a:rPr i="1" lang="en-US" sz="2400">
                <a:solidFill>
                  <a:schemeClr val="dk1"/>
                </a:solidFill>
                <a:latin typeface="Lora"/>
                <a:ea typeface="Lora"/>
                <a:cs typeface="Lora"/>
                <a:sym typeface="Lora"/>
              </a:rPr>
              <a:t>Through a transparent, sequential and coordinated approval process</a:t>
            </a:r>
            <a:endParaRPr b="1" sz="2400">
              <a:solidFill>
                <a:schemeClr val="dk1"/>
              </a:solidFill>
              <a:latin typeface="Lora"/>
              <a:ea typeface="Lora"/>
              <a:cs typeface="Lora"/>
              <a:sym typeface="Lora"/>
            </a:endParaRPr>
          </a:p>
        </p:txBody>
      </p:sp>
      <p:sp>
        <p:nvSpPr>
          <p:cNvPr id="904" name="Google Shape;904;g3111015bcef_3_0"/>
          <p:cNvSpPr txBox="1"/>
          <p:nvPr/>
        </p:nvSpPr>
        <p:spPr>
          <a:xfrm>
            <a:off x="8267900" y="1909400"/>
            <a:ext cx="9645600" cy="1755600"/>
          </a:xfrm>
          <a:prstGeom prst="rect">
            <a:avLst/>
          </a:prstGeom>
          <a:noFill/>
          <a:ln>
            <a:noFill/>
          </a:ln>
        </p:spPr>
        <p:txBody>
          <a:bodyPr anchorCtr="0" anchor="ctr" bIns="182850" lIns="182850" spcFirstLastPara="1" rIns="182850" wrap="square" tIns="182850">
            <a:noAutofit/>
          </a:bodyPr>
          <a:lstStyle/>
          <a:p>
            <a:pPr indent="0" lvl="0" marL="0" rtl="0" algn="l">
              <a:lnSpc>
                <a:spcPct val="100000"/>
              </a:lnSpc>
              <a:spcBef>
                <a:spcPts val="0"/>
              </a:spcBef>
              <a:spcAft>
                <a:spcPts val="0"/>
              </a:spcAft>
              <a:buNone/>
            </a:pPr>
            <a:r>
              <a:rPr b="1" lang="en-US" sz="2000">
                <a:solidFill>
                  <a:schemeClr val="dk1"/>
                </a:solidFill>
                <a:latin typeface="Lora"/>
                <a:ea typeface="Lora"/>
                <a:cs typeface="Lora"/>
                <a:sym typeface="Lora"/>
                <a:extLst>
                  <a:ext uri="http://customooxmlschemas.google.com/">
                    <go:slidesCustomData xmlns:go="http://customooxmlschemas.google.com/" textRoundtripDataId="11"/>
                  </a:ext>
                </a:extLst>
              </a:rPr>
              <a:t>1A. </a:t>
            </a:r>
            <a:r>
              <a:rPr lang="en-US" sz="2000">
                <a:solidFill>
                  <a:schemeClr val="dk1"/>
                </a:solidFill>
                <a:latin typeface="Lora"/>
                <a:ea typeface="Lora"/>
                <a:cs typeface="Lora"/>
                <a:sym typeface="Lora"/>
              </a:rPr>
              <a:t>Create more opportunities to learn about projects and easier ways to</a:t>
            </a:r>
            <a:br>
              <a:rPr lang="en-US" sz="2000">
                <a:solidFill>
                  <a:schemeClr val="dk1"/>
                </a:solidFill>
                <a:latin typeface="Lora"/>
                <a:ea typeface="Lora"/>
                <a:cs typeface="Lora"/>
                <a:sym typeface="Lora"/>
              </a:rPr>
            </a:br>
            <a:r>
              <a:rPr lang="en-US" sz="2000">
                <a:solidFill>
                  <a:schemeClr val="dk1"/>
                </a:solidFill>
                <a:latin typeface="Lora"/>
                <a:ea typeface="Lora"/>
                <a:cs typeface="Lora"/>
                <a:sym typeface="Lora"/>
              </a:rPr>
              <a:t>      provide feedback, such as online surveys</a:t>
            </a:r>
            <a:endParaRPr sz="2000">
              <a:solidFill>
                <a:schemeClr val="dk1"/>
              </a:solidFill>
              <a:latin typeface="Lora"/>
              <a:ea typeface="Lora"/>
              <a:cs typeface="Lora"/>
              <a:sym typeface="Lora"/>
            </a:endParaRPr>
          </a:p>
          <a:p>
            <a:pPr indent="0" lvl="0" marL="0" rtl="0" algn="l">
              <a:lnSpc>
                <a:spcPct val="100000"/>
              </a:lnSpc>
              <a:spcBef>
                <a:spcPts val="800"/>
              </a:spcBef>
              <a:spcAft>
                <a:spcPts val="800"/>
              </a:spcAft>
              <a:buNone/>
            </a:pPr>
            <a:r>
              <a:rPr b="1" lang="en-US" sz="2000">
                <a:solidFill>
                  <a:schemeClr val="dk1"/>
                </a:solidFill>
                <a:latin typeface="Lora"/>
                <a:ea typeface="Lora"/>
                <a:cs typeface="Lora"/>
                <a:sym typeface="Lora"/>
              </a:rPr>
              <a:t>1B. </a:t>
            </a:r>
            <a:r>
              <a:rPr lang="en-US" sz="2000">
                <a:solidFill>
                  <a:schemeClr val="dk1"/>
                </a:solidFill>
                <a:latin typeface="Lora"/>
                <a:ea typeface="Lora"/>
                <a:cs typeface="Lora"/>
                <a:sym typeface="Lora"/>
              </a:rPr>
              <a:t>Replace current advisory groups with Community Advisory Teams (CATs), a </a:t>
            </a:r>
            <a:br>
              <a:rPr lang="en-US" sz="2000">
                <a:solidFill>
                  <a:schemeClr val="dk1"/>
                </a:solidFill>
                <a:latin typeface="Lora"/>
                <a:ea typeface="Lora"/>
                <a:cs typeface="Lora"/>
                <a:sym typeface="Lora"/>
              </a:rPr>
            </a:br>
            <a:r>
              <a:rPr lang="en-US" sz="2000">
                <a:solidFill>
                  <a:schemeClr val="dk1"/>
                </a:solidFill>
                <a:latin typeface="Lora"/>
                <a:ea typeface="Lora"/>
                <a:cs typeface="Lora"/>
                <a:sym typeface="Lora"/>
              </a:rPr>
              <a:t>      new structure that will represent Boston’s diversity, while retaining     </a:t>
            </a:r>
            <a:br>
              <a:rPr lang="en-US" sz="2000">
                <a:solidFill>
                  <a:schemeClr val="dk1"/>
                </a:solidFill>
                <a:latin typeface="Lora"/>
                <a:ea typeface="Lora"/>
                <a:cs typeface="Lora"/>
                <a:sym typeface="Lora"/>
              </a:rPr>
            </a:br>
            <a:r>
              <a:rPr lang="en-US" sz="2000">
                <a:solidFill>
                  <a:schemeClr val="dk1"/>
                </a:solidFill>
                <a:latin typeface="Lora"/>
                <a:ea typeface="Lora"/>
                <a:cs typeface="Lora"/>
                <a:sym typeface="Lora"/>
              </a:rPr>
              <a:t>      existing expertise</a:t>
            </a:r>
            <a:endParaRPr sz="2000">
              <a:latin typeface="Lora"/>
              <a:ea typeface="Lora"/>
              <a:cs typeface="Lora"/>
              <a:sym typeface="Lora"/>
            </a:endParaRPr>
          </a:p>
        </p:txBody>
      </p:sp>
      <p:sp>
        <p:nvSpPr>
          <p:cNvPr id="905" name="Google Shape;905;g3111015bcef_3_0"/>
          <p:cNvSpPr txBox="1"/>
          <p:nvPr/>
        </p:nvSpPr>
        <p:spPr>
          <a:xfrm>
            <a:off x="8267900" y="4323225"/>
            <a:ext cx="9645600" cy="2464800"/>
          </a:xfrm>
          <a:prstGeom prst="rect">
            <a:avLst/>
          </a:prstGeom>
          <a:noFill/>
          <a:ln>
            <a:noFill/>
          </a:ln>
        </p:spPr>
        <p:txBody>
          <a:bodyPr anchorCtr="0" anchor="ctr" bIns="182850" lIns="182850" spcFirstLastPara="1" rIns="182850" wrap="square" tIns="182850">
            <a:noAutofit/>
          </a:bodyPr>
          <a:lstStyle/>
          <a:p>
            <a:pPr indent="0" lvl="0" marL="0" rtl="0" algn="l">
              <a:lnSpc>
                <a:spcPct val="100000"/>
              </a:lnSpc>
              <a:spcBef>
                <a:spcPts val="0"/>
              </a:spcBef>
              <a:spcAft>
                <a:spcPts val="0"/>
              </a:spcAft>
              <a:buNone/>
            </a:pPr>
            <a:r>
              <a:rPr b="1" lang="en-US" sz="2000">
                <a:solidFill>
                  <a:schemeClr val="dk1"/>
                </a:solidFill>
                <a:latin typeface="Lora"/>
                <a:ea typeface="Lora"/>
                <a:cs typeface="Lora"/>
                <a:sym typeface="Lora"/>
              </a:rPr>
              <a:t>2A.</a:t>
            </a:r>
            <a:r>
              <a:rPr lang="en-US" sz="2000">
                <a:solidFill>
                  <a:schemeClr val="dk1"/>
                </a:solidFill>
                <a:latin typeface="Lora"/>
                <a:ea typeface="Lora"/>
                <a:cs typeface="Lora"/>
                <a:sym typeface="Lora"/>
              </a:rPr>
              <a:t> Write new definitions for community benefits and mitigation</a:t>
            </a:r>
            <a:endParaRPr sz="2000">
              <a:solidFill>
                <a:schemeClr val="dk1"/>
              </a:solidFill>
              <a:latin typeface="Lora"/>
              <a:ea typeface="Lora"/>
              <a:cs typeface="Lora"/>
              <a:sym typeface="Lora"/>
            </a:endParaRPr>
          </a:p>
          <a:p>
            <a:pPr indent="0" lvl="0" marL="0" rtl="0" algn="l">
              <a:lnSpc>
                <a:spcPct val="100000"/>
              </a:lnSpc>
              <a:spcBef>
                <a:spcPts val="800"/>
              </a:spcBef>
              <a:spcAft>
                <a:spcPts val="0"/>
              </a:spcAft>
              <a:buNone/>
            </a:pPr>
            <a:r>
              <a:rPr b="1" lang="en-US" sz="2000">
                <a:solidFill>
                  <a:schemeClr val="dk1"/>
                </a:solidFill>
                <a:latin typeface="Lora"/>
                <a:ea typeface="Lora"/>
                <a:cs typeface="Lora"/>
                <a:sym typeface="Lora"/>
              </a:rPr>
              <a:t>2B. </a:t>
            </a:r>
            <a:r>
              <a:rPr lang="en-US" sz="2000">
                <a:solidFill>
                  <a:schemeClr val="dk1"/>
                </a:solidFill>
                <a:latin typeface="Lora"/>
                <a:ea typeface="Lora"/>
                <a:cs typeface="Lora"/>
                <a:sym typeface="Lora"/>
              </a:rPr>
              <a:t>Establish clear dollar-per-square-foot policies for transportation </a:t>
            </a:r>
            <a:endParaRPr sz="2000">
              <a:solidFill>
                <a:schemeClr val="dk1"/>
              </a:solidFill>
              <a:latin typeface="Lora"/>
              <a:ea typeface="Lora"/>
              <a:cs typeface="Lora"/>
              <a:sym typeface="Lora"/>
            </a:endParaRPr>
          </a:p>
          <a:p>
            <a:pPr indent="0" lvl="0" marL="0" rtl="0" algn="l">
              <a:lnSpc>
                <a:spcPct val="100000"/>
              </a:lnSpc>
              <a:spcBef>
                <a:spcPts val="0"/>
              </a:spcBef>
              <a:spcAft>
                <a:spcPts val="0"/>
              </a:spcAft>
              <a:buNone/>
            </a:pPr>
            <a:r>
              <a:rPr lang="en-US" sz="2000">
                <a:solidFill>
                  <a:schemeClr val="dk1"/>
                </a:solidFill>
                <a:latin typeface="Lora"/>
                <a:ea typeface="Lora"/>
                <a:cs typeface="Lora"/>
                <a:sym typeface="Lora"/>
              </a:rPr>
              <a:t>       &amp; infrastructure and open space &amp; public realm impact mitigation</a:t>
            </a:r>
            <a:endParaRPr sz="2000">
              <a:solidFill>
                <a:schemeClr val="dk1"/>
              </a:solidFill>
              <a:latin typeface="Lora"/>
              <a:ea typeface="Lora"/>
              <a:cs typeface="Lora"/>
              <a:sym typeface="Lora"/>
            </a:endParaRPr>
          </a:p>
          <a:p>
            <a:pPr indent="0" lvl="0" marL="0" rtl="0" algn="l">
              <a:lnSpc>
                <a:spcPct val="100000"/>
              </a:lnSpc>
              <a:spcBef>
                <a:spcPts val="800"/>
              </a:spcBef>
              <a:spcAft>
                <a:spcPts val="0"/>
              </a:spcAft>
              <a:buNone/>
            </a:pPr>
            <a:r>
              <a:rPr b="1" lang="en-US" sz="2000">
                <a:solidFill>
                  <a:schemeClr val="dk1"/>
                </a:solidFill>
                <a:latin typeface="Lora"/>
                <a:ea typeface="Lora"/>
                <a:cs typeface="Lora"/>
                <a:sym typeface="Lora"/>
              </a:rPr>
              <a:t>2C.</a:t>
            </a:r>
            <a:r>
              <a:rPr lang="en-US" sz="2000">
                <a:solidFill>
                  <a:schemeClr val="dk1"/>
                </a:solidFill>
                <a:latin typeface="Lora"/>
                <a:ea typeface="Lora"/>
                <a:cs typeface="Lora"/>
                <a:sym typeface="Lora"/>
              </a:rPr>
              <a:t> Create stronger connections between recent planning and       </a:t>
            </a:r>
            <a:endParaRPr sz="2000">
              <a:solidFill>
                <a:schemeClr val="dk1"/>
              </a:solidFill>
              <a:latin typeface="Lora"/>
              <a:ea typeface="Lora"/>
              <a:cs typeface="Lora"/>
              <a:sym typeface="Lora"/>
            </a:endParaRPr>
          </a:p>
          <a:p>
            <a:pPr indent="0" lvl="0" marL="0" rtl="0" algn="l">
              <a:spcBef>
                <a:spcPts val="0"/>
              </a:spcBef>
              <a:spcAft>
                <a:spcPts val="0"/>
              </a:spcAft>
              <a:buNone/>
            </a:pPr>
            <a:r>
              <a:rPr lang="en-US" sz="2000">
                <a:solidFill>
                  <a:schemeClr val="dk1"/>
                </a:solidFill>
                <a:latin typeface="Lora"/>
                <a:ea typeface="Lora"/>
                <a:cs typeface="Lora"/>
                <a:sym typeface="Lora"/>
              </a:rPr>
              <a:t>       community benefits</a:t>
            </a:r>
            <a:endParaRPr sz="2000">
              <a:solidFill>
                <a:schemeClr val="dk1"/>
              </a:solidFill>
              <a:latin typeface="Lora"/>
              <a:ea typeface="Lora"/>
              <a:cs typeface="Lora"/>
              <a:sym typeface="Lora"/>
            </a:endParaRPr>
          </a:p>
          <a:p>
            <a:pPr indent="0" lvl="0" marL="0" rtl="0" algn="l">
              <a:lnSpc>
                <a:spcPct val="100000"/>
              </a:lnSpc>
              <a:spcBef>
                <a:spcPts val="800"/>
              </a:spcBef>
              <a:spcAft>
                <a:spcPts val="0"/>
              </a:spcAft>
              <a:buNone/>
            </a:pPr>
            <a:r>
              <a:rPr b="1" lang="en-US" sz="2000">
                <a:solidFill>
                  <a:schemeClr val="dk1"/>
                </a:solidFill>
                <a:latin typeface="Lora"/>
                <a:ea typeface="Lora"/>
                <a:cs typeface="Lora"/>
                <a:sym typeface="Lora"/>
              </a:rPr>
              <a:t>2D.</a:t>
            </a:r>
            <a:r>
              <a:rPr lang="en-US" sz="2000">
                <a:solidFill>
                  <a:schemeClr val="dk1"/>
                </a:solidFill>
                <a:latin typeface="Lora"/>
                <a:ea typeface="Lora"/>
                <a:cs typeface="Lora"/>
                <a:sym typeface="Lora"/>
              </a:rPr>
              <a:t> Require proponents to file a new disclosure on displacement impacts</a:t>
            </a:r>
            <a:endParaRPr b="1" sz="2000">
              <a:solidFill>
                <a:schemeClr val="dk1"/>
              </a:solidFill>
              <a:latin typeface="Lora"/>
              <a:ea typeface="Lora"/>
              <a:cs typeface="Lora"/>
              <a:sym typeface="Lora"/>
            </a:endParaRPr>
          </a:p>
        </p:txBody>
      </p:sp>
      <p:sp>
        <p:nvSpPr>
          <p:cNvPr id="906" name="Google Shape;906;g3111015bcef_3_0"/>
          <p:cNvSpPr txBox="1"/>
          <p:nvPr/>
        </p:nvSpPr>
        <p:spPr>
          <a:xfrm>
            <a:off x="8267900" y="7201601"/>
            <a:ext cx="9645600" cy="2251800"/>
          </a:xfrm>
          <a:prstGeom prst="rect">
            <a:avLst/>
          </a:prstGeom>
          <a:noFill/>
          <a:ln>
            <a:noFill/>
          </a:ln>
        </p:spPr>
        <p:txBody>
          <a:bodyPr anchorCtr="0" anchor="ctr" bIns="182850" lIns="182850" spcFirstLastPara="1" rIns="182850" wrap="square" tIns="182850">
            <a:noAutofit/>
          </a:bodyPr>
          <a:lstStyle/>
          <a:p>
            <a:pPr indent="0" lvl="0" marL="0" rtl="0" algn="l">
              <a:lnSpc>
                <a:spcPct val="100000"/>
              </a:lnSpc>
              <a:spcBef>
                <a:spcPts val="0"/>
              </a:spcBef>
              <a:spcAft>
                <a:spcPts val="0"/>
              </a:spcAft>
              <a:buNone/>
            </a:pPr>
            <a:r>
              <a:rPr b="1" lang="en-US" sz="2000">
                <a:solidFill>
                  <a:schemeClr val="dk1"/>
                </a:solidFill>
                <a:latin typeface="Lora"/>
                <a:ea typeface="Lora"/>
                <a:cs typeface="Lora"/>
                <a:sym typeface="Lora"/>
              </a:rPr>
              <a:t>3A. </a:t>
            </a:r>
            <a:r>
              <a:rPr lang="en-US" sz="2000">
                <a:solidFill>
                  <a:schemeClr val="dk1"/>
                </a:solidFill>
                <a:latin typeface="Lora"/>
                <a:ea typeface="Lora"/>
                <a:cs typeface="Lora"/>
                <a:sym typeface="Lora"/>
              </a:rPr>
              <a:t>Formalize the pre-file process and align filing sequence with industry    </a:t>
            </a:r>
            <a:endParaRPr sz="2000">
              <a:solidFill>
                <a:schemeClr val="dk1"/>
              </a:solidFill>
              <a:latin typeface="Lora"/>
              <a:ea typeface="Lora"/>
              <a:cs typeface="Lora"/>
              <a:sym typeface="Lora"/>
            </a:endParaRPr>
          </a:p>
          <a:p>
            <a:pPr indent="0" lvl="0" marL="0" rtl="0" algn="l">
              <a:lnSpc>
                <a:spcPct val="100000"/>
              </a:lnSpc>
              <a:spcBef>
                <a:spcPts val="0"/>
              </a:spcBef>
              <a:spcAft>
                <a:spcPts val="0"/>
              </a:spcAft>
              <a:buNone/>
            </a:pPr>
            <a:r>
              <a:rPr lang="en-US" sz="2000">
                <a:solidFill>
                  <a:schemeClr val="dk1"/>
                </a:solidFill>
                <a:latin typeface="Lora"/>
                <a:ea typeface="Lora"/>
                <a:cs typeface="Lora"/>
                <a:sym typeface="Lora"/>
              </a:rPr>
              <a:t>      practices</a:t>
            </a:r>
            <a:endParaRPr sz="2000">
              <a:solidFill>
                <a:schemeClr val="dk1"/>
              </a:solidFill>
              <a:latin typeface="Lora"/>
              <a:ea typeface="Lora"/>
              <a:cs typeface="Lora"/>
              <a:sym typeface="Lora"/>
            </a:endParaRPr>
          </a:p>
          <a:p>
            <a:pPr indent="0" lvl="0" marL="0" rtl="0" algn="l">
              <a:lnSpc>
                <a:spcPct val="100000"/>
              </a:lnSpc>
              <a:spcBef>
                <a:spcPts val="800"/>
              </a:spcBef>
              <a:spcAft>
                <a:spcPts val="0"/>
              </a:spcAft>
              <a:buNone/>
            </a:pPr>
            <a:r>
              <a:rPr b="1" lang="en-US" sz="2000">
                <a:solidFill>
                  <a:schemeClr val="dk1"/>
                </a:solidFill>
                <a:latin typeface="Lora"/>
                <a:ea typeface="Lora"/>
                <a:cs typeface="Lora"/>
                <a:sym typeface="Lora"/>
              </a:rPr>
              <a:t>3B. </a:t>
            </a:r>
            <a:r>
              <a:rPr lang="en-US" sz="2000">
                <a:solidFill>
                  <a:schemeClr val="dk1"/>
                </a:solidFill>
                <a:latin typeface="Lora"/>
                <a:ea typeface="Lora"/>
                <a:cs typeface="Lora"/>
                <a:sym typeface="Lora"/>
              </a:rPr>
              <a:t>Lock in key decisions early through a “Initial Adequacy Determination” </a:t>
            </a:r>
            <a:br>
              <a:rPr lang="en-US" sz="2000">
                <a:solidFill>
                  <a:schemeClr val="dk1"/>
                </a:solidFill>
                <a:latin typeface="Lora"/>
                <a:ea typeface="Lora"/>
                <a:cs typeface="Lora"/>
                <a:sym typeface="Lora"/>
              </a:rPr>
            </a:br>
            <a:r>
              <a:rPr lang="en-US" sz="2000">
                <a:solidFill>
                  <a:schemeClr val="dk1"/>
                </a:solidFill>
                <a:latin typeface="Lora"/>
                <a:ea typeface="Lora"/>
                <a:cs typeface="Lora"/>
                <a:sym typeface="Lora"/>
              </a:rPr>
              <a:t>      that can provide a clear and early “no” to inadequate proposals</a:t>
            </a:r>
            <a:endParaRPr sz="2000">
              <a:solidFill>
                <a:schemeClr val="dk1"/>
              </a:solidFill>
              <a:latin typeface="Lora"/>
              <a:ea typeface="Lora"/>
              <a:cs typeface="Lora"/>
              <a:sym typeface="Lora"/>
            </a:endParaRPr>
          </a:p>
          <a:p>
            <a:pPr indent="0" lvl="0" marL="0" rtl="0" algn="l">
              <a:lnSpc>
                <a:spcPct val="100000"/>
              </a:lnSpc>
              <a:spcBef>
                <a:spcPts val="800"/>
              </a:spcBef>
              <a:spcAft>
                <a:spcPts val="0"/>
              </a:spcAft>
              <a:buNone/>
            </a:pPr>
            <a:r>
              <a:rPr b="1" lang="en-US" sz="2000">
                <a:solidFill>
                  <a:schemeClr val="dk1"/>
                </a:solidFill>
                <a:latin typeface="Lora"/>
                <a:ea typeface="Lora"/>
                <a:cs typeface="Lora"/>
                <a:sym typeface="Lora"/>
              </a:rPr>
              <a:t>3C. </a:t>
            </a:r>
            <a:r>
              <a:rPr lang="en-US" sz="2000">
                <a:solidFill>
                  <a:schemeClr val="dk1"/>
                </a:solidFill>
                <a:latin typeface="Lora"/>
                <a:ea typeface="Lora"/>
                <a:cs typeface="Lora"/>
                <a:sym typeface="Lora"/>
              </a:rPr>
              <a:t>Update and enforce response times</a:t>
            </a:r>
            <a:endParaRPr sz="2000">
              <a:solidFill>
                <a:schemeClr val="dk1"/>
              </a:solidFill>
              <a:latin typeface="Lora"/>
              <a:ea typeface="Lora"/>
              <a:cs typeface="Lora"/>
              <a:sym typeface="Lora"/>
            </a:endParaRPr>
          </a:p>
          <a:p>
            <a:pPr indent="0" lvl="0" marL="0" rtl="0" algn="l">
              <a:lnSpc>
                <a:spcPct val="100000"/>
              </a:lnSpc>
              <a:spcBef>
                <a:spcPts val="800"/>
              </a:spcBef>
              <a:spcAft>
                <a:spcPts val="800"/>
              </a:spcAft>
              <a:buNone/>
            </a:pPr>
            <a:r>
              <a:rPr b="1" lang="en-US" sz="2000">
                <a:solidFill>
                  <a:schemeClr val="dk1"/>
                </a:solidFill>
                <a:latin typeface="Lora"/>
                <a:ea typeface="Lora"/>
                <a:cs typeface="Lora"/>
                <a:sym typeface="Lora"/>
              </a:rPr>
              <a:t>3D. </a:t>
            </a:r>
            <a:r>
              <a:rPr lang="en-US" sz="2000">
                <a:solidFill>
                  <a:schemeClr val="dk1"/>
                </a:solidFill>
                <a:latin typeface="Lora"/>
                <a:ea typeface="Lora"/>
                <a:cs typeface="Lora"/>
                <a:sym typeface="Lora"/>
              </a:rPr>
              <a:t>Create interdepartmental portfolio review teams and enhance data-driven </a:t>
            </a:r>
            <a:br>
              <a:rPr lang="en-US" sz="2000">
                <a:solidFill>
                  <a:schemeClr val="dk1"/>
                </a:solidFill>
                <a:latin typeface="Lora"/>
                <a:ea typeface="Lora"/>
                <a:cs typeface="Lora"/>
                <a:sym typeface="Lora"/>
              </a:rPr>
            </a:br>
            <a:r>
              <a:rPr lang="en-US" sz="2000">
                <a:solidFill>
                  <a:schemeClr val="dk1"/>
                </a:solidFill>
                <a:latin typeface="Lora"/>
                <a:ea typeface="Lora"/>
                <a:cs typeface="Lora"/>
                <a:sym typeface="Lora"/>
              </a:rPr>
              <a:t>       performance monitoring</a:t>
            </a:r>
            <a:endParaRPr b="1" sz="2000">
              <a:solidFill>
                <a:schemeClr val="dk1"/>
              </a:solidFill>
              <a:latin typeface="Lora"/>
              <a:ea typeface="Lora"/>
              <a:cs typeface="Lora"/>
              <a:sym typeface="Lor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914" name="Shape 914"/>
        <p:cNvGrpSpPr/>
        <p:nvPr/>
      </p:nvGrpSpPr>
      <p:grpSpPr>
        <a:xfrm>
          <a:off x="0" y="0"/>
          <a:ext cx="0" cy="0"/>
          <a:chOff x="0" y="0"/>
          <a:chExt cx="0" cy="0"/>
        </a:xfrm>
      </p:grpSpPr>
      <p:pic>
        <p:nvPicPr>
          <p:cNvPr id="915" name="Google Shape;915;g3111015af4a_0_844"/>
          <p:cNvPicPr preferRelativeResize="0"/>
          <p:nvPr/>
        </p:nvPicPr>
        <p:blipFill rotWithShape="1">
          <a:blip r:embed="rId3">
            <a:alphaModFix/>
          </a:blip>
          <a:srcRect b="0" l="0" r="0" t="0"/>
          <a:stretch/>
        </p:blipFill>
        <p:spPr>
          <a:xfrm>
            <a:off x="-37" y="0"/>
            <a:ext cx="18288000" cy="10286937"/>
          </a:xfrm>
          <a:prstGeom prst="rect">
            <a:avLst/>
          </a:prstGeom>
          <a:noFill/>
          <a:ln>
            <a:noFill/>
          </a:ln>
        </p:spPr>
      </p:pic>
      <p:sp>
        <p:nvSpPr>
          <p:cNvPr id="916" name="Google Shape;916;g3111015af4a_0_844"/>
          <p:cNvSpPr/>
          <p:nvPr/>
        </p:nvSpPr>
        <p:spPr>
          <a:xfrm>
            <a:off x="-25" y="-4875"/>
            <a:ext cx="18291281" cy="10296739"/>
          </a:xfrm>
          <a:custGeom>
            <a:rect b="b" l="l" r="r" t="t"/>
            <a:pathLst>
              <a:path extrusionOk="0" h="2711452" w="4794569">
                <a:moveTo>
                  <a:pt x="0" y="0"/>
                </a:moveTo>
                <a:lnTo>
                  <a:pt x="4794569" y="0"/>
                </a:lnTo>
                <a:lnTo>
                  <a:pt x="4794569" y="2711452"/>
                </a:lnTo>
                <a:lnTo>
                  <a:pt x="0" y="2711452"/>
                </a:lnTo>
                <a:close/>
              </a:path>
            </a:pathLst>
          </a:custGeom>
          <a:solidFill>
            <a:srgbClr val="091F2F">
              <a:alpha val="40000"/>
            </a:srgbClr>
          </a:solidFill>
          <a:ln>
            <a:noFill/>
          </a:ln>
        </p:spPr>
      </p:sp>
      <p:sp>
        <p:nvSpPr>
          <p:cNvPr id="917" name="Google Shape;917;g3111015af4a_0_844"/>
          <p:cNvSpPr/>
          <p:nvPr/>
        </p:nvSpPr>
        <p:spPr>
          <a:xfrm>
            <a:off x="15837951" y="3739684"/>
            <a:ext cx="2459394" cy="2807977"/>
          </a:xfrm>
          <a:custGeom>
            <a:rect b="b" l="l" r="r" t="t"/>
            <a:pathLst>
              <a:path extrusionOk="0" h="2807977" w="2459394">
                <a:moveTo>
                  <a:pt x="0" y="0"/>
                </a:moveTo>
                <a:lnTo>
                  <a:pt x="2459394" y="0"/>
                </a:lnTo>
                <a:lnTo>
                  <a:pt x="2459394" y="2807977"/>
                </a:lnTo>
                <a:lnTo>
                  <a:pt x="0" y="2807977"/>
                </a:lnTo>
                <a:lnTo>
                  <a:pt x="0" y="0"/>
                </a:lnTo>
                <a:close/>
              </a:path>
            </a:pathLst>
          </a:custGeom>
          <a:blipFill rotWithShape="1">
            <a:blip r:embed="rId4">
              <a:alphaModFix/>
            </a:blip>
            <a:stretch>
              <a:fillRect b="0" l="0" r="0" t="0"/>
            </a:stretch>
          </a:blipFill>
          <a:ln>
            <a:noFill/>
          </a:ln>
        </p:spPr>
      </p:sp>
      <p:sp>
        <p:nvSpPr>
          <p:cNvPr id="918" name="Google Shape;918;g3111015af4a_0_844"/>
          <p:cNvSpPr/>
          <p:nvPr/>
        </p:nvSpPr>
        <p:spPr>
          <a:xfrm>
            <a:off x="1028700" y="9258300"/>
            <a:ext cx="3042773" cy="830225"/>
          </a:xfrm>
          <a:custGeom>
            <a:rect b="b" l="l" r="r" t="t"/>
            <a:pathLst>
              <a:path extrusionOk="0" h="830225" w="3042773">
                <a:moveTo>
                  <a:pt x="0" y="0"/>
                </a:moveTo>
                <a:lnTo>
                  <a:pt x="3042773" y="0"/>
                </a:lnTo>
                <a:lnTo>
                  <a:pt x="3042773" y="830225"/>
                </a:lnTo>
                <a:lnTo>
                  <a:pt x="0" y="830225"/>
                </a:lnTo>
                <a:lnTo>
                  <a:pt x="0" y="0"/>
                </a:lnTo>
                <a:close/>
              </a:path>
            </a:pathLst>
          </a:custGeom>
          <a:blipFill rotWithShape="1">
            <a:blip r:embed="rId5">
              <a:alphaModFix/>
            </a:blip>
            <a:stretch>
              <a:fillRect b="0" l="0" r="0" t="0"/>
            </a:stretch>
          </a:blipFill>
          <a:ln>
            <a:noFill/>
          </a:ln>
        </p:spPr>
      </p:sp>
      <p:grpSp>
        <p:nvGrpSpPr>
          <p:cNvPr id="919" name="Google Shape;919;g3111015af4a_0_844"/>
          <p:cNvGrpSpPr/>
          <p:nvPr/>
        </p:nvGrpSpPr>
        <p:grpSpPr>
          <a:xfrm>
            <a:off x="106523" y="3658510"/>
            <a:ext cx="15890357" cy="2969893"/>
            <a:chOff x="0" y="-38100"/>
            <a:chExt cx="4185087" cy="782189"/>
          </a:xfrm>
        </p:grpSpPr>
        <p:sp>
          <p:nvSpPr>
            <p:cNvPr id="920" name="Google Shape;920;g3111015af4a_0_844"/>
            <p:cNvSpPr/>
            <p:nvPr/>
          </p:nvSpPr>
          <p:spPr>
            <a:xfrm>
              <a:off x="0" y="0"/>
              <a:ext cx="4185087" cy="744089"/>
            </a:xfrm>
            <a:custGeom>
              <a:rect b="b" l="l" r="r" t="t"/>
              <a:pathLst>
                <a:path extrusionOk="0" h="744089" w="4185087">
                  <a:moveTo>
                    <a:pt x="0" y="0"/>
                  </a:moveTo>
                  <a:lnTo>
                    <a:pt x="4185087" y="0"/>
                  </a:lnTo>
                  <a:lnTo>
                    <a:pt x="4185087" y="744089"/>
                  </a:lnTo>
                  <a:lnTo>
                    <a:pt x="0" y="744089"/>
                  </a:lnTo>
                  <a:close/>
                </a:path>
              </a:pathLst>
            </a:custGeom>
            <a:solidFill>
              <a:srgbClr val="091F2F">
                <a:alpha val="60000"/>
              </a:srgbClr>
            </a:solidFill>
            <a:ln>
              <a:noFill/>
            </a:ln>
          </p:spPr>
        </p:sp>
        <p:sp>
          <p:nvSpPr>
            <p:cNvPr id="921" name="Google Shape;921;g3111015af4a_0_844"/>
            <p:cNvSpPr txBox="1"/>
            <p:nvPr/>
          </p:nvSpPr>
          <p:spPr>
            <a:xfrm>
              <a:off x="0" y="-38100"/>
              <a:ext cx="4185000" cy="7821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22" name="Google Shape;922;g3111015af4a_0_844"/>
          <p:cNvSpPr/>
          <p:nvPr/>
        </p:nvSpPr>
        <p:spPr>
          <a:xfrm>
            <a:off x="13853640" y="9421981"/>
            <a:ext cx="3500910" cy="666543"/>
          </a:xfrm>
          <a:custGeom>
            <a:rect b="b" l="l" r="r" t="t"/>
            <a:pathLst>
              <a:path extrusionOk="0" h="666543" w="3500910">
                <a:moveTo>
                  <a:pt x="0" y="0"/>
                </a:moveTo>
                <a:lnTo>
                  <a:pt x="3500910" y="0"/>
                </a:lnTo>
                <a:lnTo>
                  <a:pt x="3500910" y="666544"/>
                </a:lnTo>
                <a:lnTo>
                  <a:pt x="0" y="666544"/>
                </a:lnTo>
                <a:lnTo>
                  <a:pt x="0" y="0"/>
                </a:lnTo>
                <a:close/>
              </a:path>
            </a:pathLst>
          </a:custGeom>
          <a:blipFill rotWithShape="1">
            <a:blip r:embed="rId6">
              <a:alphaModFix/>
            </a:blip>
            <a:stretch>
              <a:fillRect b="0" l="0" r="0" t="0"/>
            </a:stretch>
          </a:blipFill>
          <a:ln>
            <a:noFill/>
          </a:ln>
        </p:spPr>
      </p:sp>
      <p:sp>
        <p:nvSpPr>
          <p:cNvPr id="923" name="Google Shape;923;g3111015af4a_0_844"/>
          <p:cNvSpPr txBox="1"/>
          <p:nvPr/>
        </p:nvSpPr>
        <p:spPr>
          <a:xfrm>
            <a:off x="223000" y="4450200"/>
            <a:ext cx="15890400" cy="677400"/>
          </a:xfrm>
          <a:prstGeom prst="rect">
            <a:avLst/>
          </a:prstGeom>
          <a:noFill/>
          <a:ln>
            <a:noFill/>
          </a:ln>
        </p:spPr>
        <p:txBody>
          <a:bodyPr anchorCtr="0" anchor="t" bIns="0" lIns="0" spcFirstLastPara="1" rIns="0" wrap="square" tIns="0">
            <a:spAutoFit/>
          </a:bodyPr>
          <a:lstStyle/>
          <a:p>
            <a:pPr indent="0" lvl="0" marL="457200" marR="0" rtl="0" algn="l">
              <a:lnSpc>
                <a:spcPct val="120000"/>
              </a:lnSpc>
              <a:spcBef>
                <a:spcPts val="0"/>
              </a:spcBef>
              <a:spcAft>
                <a:spcPts val="0"/>
              </a:spcAft>
              <a:buNone/>
            </a:pPr>
            <a:r>
              <a:rPr b="1" lang="en-US" sz="4400">
                <a:solidFill>
                  <a:srgbClr val="FFFFFF"/>
                </a:solidFill>
                <a:latin typeface="Montserrat"/>
                <a:ea typeface="Montserrat"/>
                <a:cs typeface="Montserrat"/>
                <a:sym typeface="Montserrat"/>
              </a:rPr>
              <a:t>Zoning Reform and Design Vision</a:t>
            </a:r>
            <a:endParaRPr b="1" sz="4400">
              <a:solidFill>
                <a:srgbClr val="FFFFFF"/>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931" name="Shape 931"/>
        <p:cNvGrpSpPr/>
        <p:nvPr/>
      </p:nvGrpSpPr>
      <p:grpSpPr>
        <a:xfrm>
          <a:off x="0" y="0"/>
          <a:ext cx="0" cy="0"/>
          <a:chOff x="0" y="0"/>
          <a:chExt cx="0" cy="0"/>
        </a:xfrm>
      </p:grpSpPr>
      <p:sp>
        <p:nvSpPr>
          <p:cNvPr id="932" name="Google Shape;932;g310795ee3ca_0_45"/>
          <p:cNvSpPr/>
          <p:nvPr/>
        </p:nvSpPr>
        <p:spPr>
          <a:xfrm>
            <a:off x="17245715" y="15"/>
            <a:ext cx="1051990" cy="1217858"/>
          </a:xfrm>
          <a:custGeom>
            <a:rect b="b" l="l" r="r" t="t"/>
            <a:pathLst>
              <a:path extrusionOk="0" h="1217858" w="1051990">
                <a:moveTo>
                  <a:pt x="0" y="0"/>
                </a:moveTo>
                <a:lnTo>
                  <a:pt x="1051990" y="0"/>
                </a:lnTo>
                <a:lnTo>
                  <a:pt x="1051990" y="1217858"/>
                </a:lnTo>
                <a:lnTo>
                  <a:pt x="0" y="1217858"/>
                </a:lnTo>
                <a:lnTo>
                  <a:pt x="0" y="0"/>
                </a:lnTo>
                <a:close/>
              </a:path>
            </a:pathLst>
          </a:custGeom>
          <a:blipFill rotWithShape="1">
            <a:blip r:embed="rId3">
              <a:alphaModFix/>
            </a:blip>
            <a:stretch>
              <a:fillRect b="0" l="0" r="0" t="0"/>
            </a:stretch>
          </a:blipFill>
          <a:ln>
            <a:noFill/>
          </a:ln>
        </p:spPr>
      </p:sp>
      <p:sp>
        <p:nvSpPr>
          <p:cNvPr id="933" name="Google Shape;933;g310795ee3ca_0_45"/>
          <p:cNvSpPr txBox="1"/>
          <p:nvPr/>
        </p:nvSpPr>
        <p:spPr>
          <a:xfrm>
            <a:off x="1028700" y="289856"/>
            <a:ext cx="15315000" cy="64680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Clr>
                <a:srgbClr val="000000"/>
              </a:buClr>
              <a:buSzPts val="4203"/>
              <a:buFont typeface="Arial"/>
              <a:buNone/>
            </a:pPr>
            <a:r>
              <a:rPr b="1" lang="en-US" sz="4203">
                <a:solidFill>
                  <a:srgbClr val="FFFFFF"/>
                </a:solidFill>
                <a:latin typeface="Montserrat"/>
                <a:ea typeface="Montserrat"/>
                <a:cs typeface="Montserrat"/>
                <a:sym typeface="Montserrat"/>
              </a:rPr>
              <a:t>SQUARES + STREETS</a:t>
            </a:r>
            <a:r>
              <a:rPr b="1" lang="en-US" sz="4203">
                <a:solidFill>
                  <a:srgbClr val="FFFFFF"/>
                </a:solidFill>
                <a:latin typeface="Montserrat"/>
                <a:ea typeface="Montserrat"/>
                <a:cs typeface="Montserrat"/>
                <a:sym typeface="Montserrat"/>
              </a:rPr>
              <a:t> OVERVIEW</a:t>
            </a:r>
            <a:endParaRPr b="0" i="0" sz="1400" u="none" cap="none" strike="noStrike">
              <a:solidFill>
                <a:srgbClr val="000000"/>
              </a:solidFill>
              <a:latin typeface="Arial"/>
              <a:ea typeface="Arial"/>
              <a:cs typeface="Arial"/>
              <a:sym typeface="Arial"/>
            </a:endParaRPr>
          </a:p>
        </p:txBody>
      </p:sp>
      <p:grpSp>
        <p:nvGrpSpPr>
          <p:cNvPr id="934" name="Google Shape;934;g310795ee3ca_0_45"/>
          <p:cNvGrpSpPr/>
          <p:nvPr/>
        </p:nvGrpSpPr>
        <p:grpSpPr>
          <a:xfrm>
            <a:off x="1028700" y="662522"/>
            <a:ext cx="3226500" cy="507726"/>
            <a:chOff x="0" y="-192881"/>
            <a:chExt cx="4302000" cy="676968"/>
          </a:xfrm>
        </p:grpSpPr>
        <p:cxnSp>
          <p:nvCxnSpPr>
            <p:cNvPr id="935" name="Google Shape;935;g310795ee3ca_0_45"/>
            <p:cNvCxnSpPr/>
            <p:nvPr/>
          </p:nvCxnSpPr>
          <p:spPr>
            <a:xfrm>
              <a:off x="0" y="484087"/>
              <a:ext cx="4302000" cy="0"/>
            </a:xfrm>
            <a:prstGeom prst="straightConnector1">
              <a:avLst/>
            </a:prstGeom>
            <a:noFill/>
            <a:ln cap="flat" cmpd="sng" w="127000">
              <a:solidFill>
                <a:srgbClr val="FB4D42"/>
              </a:solidFill>
              <a:prstDash val="solid"/>
              <a:round/>
              <a:headEnd len="sm" w="sm" type="none"/>
              <a:tailEnd len="sm" w="sm" type="none"/>
            </a:ln>
          </p:spPr>
        </p:cxnSp>
        <p:grpSp>
          <p:nvGrpSpPr>
            <p:cNvPr id="936" name="Google Shape;936;g310795ee3ca_0_45"/>
            <p:cNvGrpSpPr/>
            <p:nvPr/>
          </p:nvGrpSpPr>
          <p:grpSpPr>
            <a:xfrm>
              <a:off x="10117" y="-192881"/>
              <a:ext cx="4114800" cy="605981"/>
              <a:chOff x="0" y="-38100"/>
              <a:chExt cx="812800" cy="119700"/>
            </a:xfrm>
          </p:grpSpPr>
          <p:sp>
            <p:nvSpPr>
              <p:cNvPr id="937" name="Google Shape;937;g310795ee3ca_0_45"/>
              <p:cNvSpPr/>
              <p:nvPr/>
            </p:nvSpPr>
            <p:spPr>
              <a:xfrm>
                <a:off x="0" y="0"/>
                <a:ext cx="812800" cy="81526"/>
              </a:xfrm>
              <a:custGeom>
                <a:rect b="b" l="l" r="r" t="t"/>
                <a:pathLst>
                  <a:path extrusionOk="0" h="81526" w="812800">
                    <a:moveTo>
                      <a:pt x="0" y="0"/>
                    </a:moveTo>
                    <a:lnTo>
                      <a:pt x="812800" y="0"/>
                    </a:lnTo>
                    <a:lnTo>
                      <a:pt x="812800" y="81526"/>
                    </a:lnTo>
                    <a:lnTo>
                      <a:pt x="0" y="81526"/>
                    </a:lnTo>
                    <a:close/>
                  </a:path>
                </a:pathLst>
              </a:custGeom>
              <a:solidFill>
                <a:srgbClr val="000000">
                  <a:alpha val="0"/>
                </a:srgbClr>
              </a:solidFill>
              <a:ln>
                <a:noFill/>
              </a:ln>
            </p:spPr>
          </p:sp>
          <p:sp>
            <p:nvSpPr>
              <p:cNvPr id="938" name="Google Shape;938;g310795ee3ca_0_45"/>
              <p:cNvSpPr txBox="1"/>
              <p:nvPr/>
            </p:nvSpPr>
            <p:spPr>
              <a:xfrm>
                <a:off x="0" y="-38100"/>
                <a:ext cx="812700" cy="119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
        <p:nvSpPr>
          <p:cNvPr id="939" name="Google Shape;939;g310795ee3ca_0_45"/>
          <p:cNvSpPr txBox="1"/>
          <p:nvPr/>
        </p:nvSpPr>
        <p:spPr>
          <a:xfrm>
            <a:off x="6296350" y="1337450"/>
            <a:ext cx="10819200" cy="7972500"/>
          </a:xfrm>
          <a:prstGeom prst="rect">
            <a:avLst/>
          </a:prstGeom>
          <a:noFill/>
          <a:ln>
            <a:noFill/>
          </a:ln>
        </p:spPr>
        <p:txBody>
          <a:bodyPr anchorCtr="0" anchor="t" bIns="91425" lIns="91425" spcFirstLastPara="1" rIns="91425" wrap="square" tIns="91425">
            <a:noAutofit/>
          </a:bodyPr>
          <a:lstStyle/>
          <a:p>
            <a:pPr indent="0" lvl="0" marL="0" marR="292100" rtl="0" algn="l">
              <a:lnSpc>
                <a:spcPct val="115000"/>
              </a:lnSpc>
              <a:spcBef>
                <a:spcPts val="0"/>
              </a:spcBef>
              <a:spcAft>
                <a:spcPts val="0"/>
              </a:spcAft>
              <a:buNone/>
            </a:pPr>
            <a:r>
              <a:rPr b="1" lang="en-US" sz="2100">
                <a:solidFill>
                  <a:schemeClr val="lt1"/>
                </a:solidFill>
                <a:latin typeface="Montserrat"/>
                <a:ea typeface="Montserrat"/>
                <a:cs typeface="Montserrat"/>
                <a:sym typeface="Montserrat"/>
              </a:rPr>
              <a:t>Squares + Streets is a planning and zoning initiative focused on adding, supporting, and improving housing, public space, small businesses, and arts and culture in transit-accessible neighborhood centers and along main streets.</a:t>
            </a:r>
            <a:endParaRPr b="1" sz="2100">
              <a:solidFill>
                <a:schemeClr val="lt1"/>
              </a:solidFill>
              <a:latin typeface="Montserrat"/>
              <a:ea typeface="Montserrat"/>
              <a:cs typeface="Montserrat"/>
              <a:sym typeface="Montserrat"/>
            </a:endParaRPr>
          </a:p>
          <a:p>
            <a:pPr indent="0" lvl="0" marL="0" marR="292100" rtl="0" algn="l">
              <a:lnSpc>
                <a:spcPct val="115000"/>
              </a:lnSpc>
              <a:spcBef>
                <a:spcPts val="0"/>
              </a:spcBef>
              <a:spcAft>
                <a:spcPts val="0"/>
              </a:spcAft>
              <a:buNone/>
            </a:pPr>
            <a:r>
              <a:t/>
            </a:r>
            <a:endParaRPr b="1" sz="2100">
              <a:solidFill>
                <a:schemeClr val="lt1"/>
              </a:solidFill>
              <a:latin typeface="Montserrat"/>
              <a:ea typeface="Montserrat"/>
              <a:cs typeface="Montserrat"/>
              <a:sym typeface="Montserrat"/>
            </a:endParaRPr>
          </a:p>
          <a:p>
            <a:pPr indent="0" lvl="0" marL="0" marR="292100" rtl="0" algn="l">
              <a:lnSpc>
                <a:spcPct val="115000"/>
              </a:lnSpc>
              <a:spcBef>
                <a:spcPts val="0"/>
              </a:spcBef>
              <a:spcAft>
                <a:spcPts val="0"/>
              </a:spcAft>
              <a:buNone/>
            </a:pPr>
            <a:r>
              <a:rPr lang="en-US" sz="2100">
                <a:solidFill>
                  <a:schemeClr val="lt1"/>
                </a:solidFill>
                <a:latin typeface="Montserrat Light"/>
                <a:ea typeface="Montserrat Light"/>
                <a:cs typeface="Montserrat Light"/>
                <a:sym typeface="Montserrat Light"/>
              </a:rPr>
              <a:t>Squares + Streets zoning amendments will be one of the first steps toward shaping citywide zoning reform to respond to an ongoing housing crisis. Squares + Streets plans will focus on small geographies and recommendations that can be implemented within 5-10 years.</a:t>
            </a:r>
            <a:endParaRPr sz="2100">
              <a:solidFill>
                <a:schemeClr val="lt1"/>
              </a:solidFill>
              <a:latin typeface="Montserrat Light"/>
              <a:ea typeface="Montserrat Light"/>
              <a:cs typeface="Montserrat Light"/>
              <a:sym typeface="Montserrat Light"/>
            </a:endParaRPr>
          </a:p>
          <a:p>
            <a:pPr indent="0" lvl="0" marL="0" marR="292100" rtl="0" algn="l">
              <a:lnSpc>
                <a:spcPct val="115000"/>
              </a:lnSpc>
              <a:spcBef>
                <a:spcPts val="0"/>
              </a:spcBef>
              <a:spcAft>
                <a:spcPts val="0"/>
              </a:spcAft>
              <a:buNone/>
            </a:pPr>
            <a:r>
              <a:t/>
            </a:r>
            <a:endParaRPr sz="2100">
              <a:solidFill>
                <a:schemeClr val="lt1"/>
              </a:solidFill>
              <a:latin typeface="Montserrat Light"/>
              <a:ea typeface="Montserrat Light"/>
              <a:cs typeface="Montserrat Light"/>
              <a:sym typeface="Montserrat Light"/>
            </a:endParaRPr>
          </a:p>
          <a:p>
            <a:pPr indent="0" lvl="0" marL="0" marR="292100" rtl="0" algn="l">
              <a:lnSpc>
                <a:spcPct val="115000"/>
              </a:lnSpc>
              <a:spcBef>
                <a:spcPts val="0"/>
              </a:spcBef>
              <a:spcAft>
                <a:spcPts val="0"/>
              </a:spcAft>
              <a:buNone/>
            </a:pPr>
            <a:r>
              <a:rPr lang="en-US" sz="2100">
                <a:solidFill>
                  <a:schemeClr val="lt1"/>
                </a:solidFill>
                <a:latin typeface="Montserrat Light"/>
                <a:ea typeface="Montserrat Light"/>
                <a:cs typeface="Montserrat Light"/>
                <a:sym typeface="Montserrat Light"/>
              </a:rPr>
              <a:t>Current Squares + Streets initiatives underway include:</a:t>
            </a:r>
            <a:endParaRPr sz="2100">
              <a:solidFill>
                <a:schemeClr val="lt1"/>
              </a:solidFill>
              <a:latin typeface="Montserrat Light"/>
              <a:ea typeface="Montserrat Light"/>
              <a:cs typeface="Montserrat Light"/>
              <a:sym typeface="Montserrat Light"/>
            </a:endParaRPr>
          </a:p>
          <a:p>
            <a:pPr indent="-361950" lvl="0" marL="457200" marR="292100" rtl="0" algn="l">
              <a:lnSpc>
                <a:spcPct val="115000"/>
              </a:lnSpc>
              <a:spcBef>
                <a:spcPts val="0"/>
              </a:spcBef>
              <a:spcAft>
                <a:spcPts val="0"/>
              </a:spcAft>
              <a:buClr>
                <a:schemeClr val="lt1"/>
              </a:buClr>
              <a:buSzPts val="2100"/>
              <a:buFont typeface="Montserrat Light"/>
              <a:buChar char="●"/>
            </a:pPr>
            <a:r>
              <a:rPr lang="en-US" sz="2100" u="sng">
                <a:solidFill>
                  <a:schemeClr val="lt1"/>
                </a:solidFill>
                <a:latin typeface="Montserrat Light"/>
                <a:ea typeface="Montserrat Light"/>
                <a:cs typeface="Montserrat Light"/>
                <a:sym typeface="Montserrat Light"/>
                <a:hlinkClick r:id="rId4">
                  <a:extLst>
                    <a:ext uri="{A12FA001-AC4F-418D-AE19-62706E023703}">
                      <ahyp:hlinkClr val="tx"/>
                    </a:ext>
                  </a:extLst>
                </a:hlinkClick>
              </a:rPr>
              <a:t>Roslindale Square</a:t>
            </a:r>
            <a:endParaRPr sz="2100">
              <a:solidFill>
                <a:schemeClr val="lt1"/>
              </a:solidFill>
              <a:latin typeface="Montserrat Light"/>
              <a:ea typeface="Montserrat Light"/>
              <a:cs typeface="Montserrat Light"/>
              <a:sym typeface="Montserrat Light"/>
            </a:endParaRPr>
          </a:p>
          <a:p>
            <a:pPr indent="-361950" lvl="0" marL="457200" marR="292100" rtl="0" algn="l">
              <a:lnSpc>
                <a:spcPct val="115000"/>
              </a:lnSpc>
              <a:spcBef>
                <a:spcPts val="0"/>
              </a:spcBef>
              <a:spcAft>
                <a:spcPts val="0"/>
              </a:spcAft>
              <a:buClr>
                <a:schemeClr val="lt1"/>
              </a:buClr>
              <a:buSzPts val="2100"/>
              <a:buFont typeface="Montserrat Light"/>
              <a:buChar char="●"/>
            </a:pPr>
            <a:r>
              <a:rPr lang="en-US" sz="2100" u="sng">
                <a:solidFill>
                  <a:schemeClr val="lt1"/>
                </a:solidFill>
                <a:latin typeface="Montserrat Light"/>
                <a:ea typeface="Montserrat Light"/>
                <a:cs typeface="Montserrat Light"/>
                <a:sym typeface="Montserrat Light"/>
                <a:hlinkClick r:id="rId5">
                  <a:extLst>
                    <a:ext uri="{A12FA001-AC4F-418D-AE19-62706E023703}">
                      <ahyp:hlinkClr val="tx"/>
                    </a:ext>
                  </a:extLst>
                </a:hlinkClick>
              </a:rPr>
              <a:t>Cleary Square</a:t>
            </a:r>
            <a:endParaRPr sz="2100">
              <a:solidFill>
                <a:schemeClr val="lt1"/>
              </a:solidFill>
              <a:latin typeface="Montserrat Light"/>
              <a:ea typeface="Montserrat Light"/>
              <a:cs typeface="Montserrat Light"/>
              <a:sym typeface="Montserrat Light"/>
            </a:endParaRPr>
          </a:p>
          <a:p>
            <a:pPr indent="-361950" lvl="0" marL="457200" marR="292100" rtl="0" algn="l">
              <a:lnSpc>
                <a:spcPct val="115000"/>
              </a:lnSpc>
              <a:spcBef>
                <a:spcPts val="0"/>
              </a:spcBef>
              <a:spcAft>
                <a:spcPts val="0"/>
              </a:spcAft>
              <a:buClr>
                <a:schemeClr val="lt1"/>
              </a:buClr>
              <a:buSzPts val="2100"/>
              <a:buFont typeface="Montserrat Light"/>
              <a:buChar char="●"/>
            </a:pPr>
            <a:r>
              <a:rPr lang="en-US" sz="2100" u="sng">
                <a:solidFill>
                  <a:schemeClr val="lt1"/>
                </a:solidFill>
                <a:latin typeface="Montserrat Light"/>
                <a:ea typeface="Montserrat Light"/>
                <a:cs typeface="Montserrat Light"/>
                <a:sym typeface="Montserrat Light"/>
                <a:hlinkClick r:id="rId6">
                  <a:extLst>
                    <a:ext uri="{A12FA001-AC4F-418D-AE19-62706E023703}">
                      <ahyp:hlinkClr val="tx"/>
                    </a:ext>
                  </a:extLst>
                </a:hlinkClick>
              </a:rPr>
              <a:t>Codman Square + Four Corners</a:t>
            </a:r>
            <a:endParaRPr sz="2100">
              <a:solidFill>
                <a:schemeClr val="lt1"/>
              </a:solidFill>
              <a:latin typeface="Montserrat Light"/>
              <a:ea typeface="Montserrat Light"/>
              <a:cs typeface="Montserrat Light"/>
              <a:sym typeface="Montserrat Light"/>
            </a:endParaRPr>
          </a:p>
          <a:p>
            <a:pPr indent="-361950" lvl="0" marL="457200" marR="292100" rtl="0" algn="l">
              <a:lnSpc>
                <a:spcPct val="115000"/>
              </a:lnSpc>
              <a:spcBef>
                <a:spcPts val="0"/>
              </a:spcBef>
              <a:spcAft>
                <a:spcPts val="0"/>
              </a:spcAft>
              <a:buClr>
                <a:schemeClr val="lt1"/>
              </a:buClr>
              <a:buSzPts val="2100"/>
              <a:buFont typeface="Montserrat Light"/>
              <a:buChar char="●"/>
            </a:pPr>
            <a:r>
              <a:rPr lang="en-US" sz="2100" u="sng">
                <a:solidFill>
                  <a:schemeClr val="lt1"/>
                </a:solidFill>
                <a:latin typeface="Montserrat Light"/>
                <a:ea typeface="Montserrat Light"/>
                <a:cs typeface="Montserrat Light"/>
                <a:sym typeface="Montserrat Light"/>
                <a:hlinkClick r:id="rId7">
                  <a:extLst>
                    <a:ext uri="{A12FA001-AC4F-418D-AE19-62706E023703}">
                      <ahyp:hlinkClr val="tx"/>
                    </a:ext>
                  </a:extLst>
                </a:hlinkClick>
              </a:rPr>
              <a:t>Fields Corner</a:t>
            </a:r>
            <a:endParaRPr sz="2100">
              <a:solidFill>
                <a:schemeClr val="lt1"/>
              </a:solidFill>
              <a:latin typeface="Montserrat Light"/>
              <a:ea typeface="Montserrat Light"/>
              <a:cs typeface="Montserrat Light"/>
              <a:sym typeface="Montserrat Light"/>
            </a:endParaRPr>
          </a:p>
          <a:p>
            <a:pPr indent="0" lvl="0" marL="0" rtl="0" algn="l">
              <a:lnSpc>
                <a:spcPct val="115000"/>
              </a:lnSpc>
              <a:spcBef>
                <a:spcPts val="640"/>
              </a:spcBef>
              <a:spcAft>
                <a:spcPts val="0"/>
              </a:spcAft>
              <a:buNone/>
            </a:pPr>
            <a:r>
              <a:t/>
            </a:r>
            <a:endParaRPr b="1" sz="2100">
              <a:solidFill>
                <a:schemeClr val="lt1"/>
              </a:solidFill>
              <a:latin typeface="Montserrat"/>
              <a:ea typeface="Montserrat"/>
              <a:cs typeface="Montserrat"/>
              <a:sym typeface="Montserrat"/>
            </a:endParaRPr>
          </a:p>
        </p:txBody>
      </p:sp>
      <p:sp>
        <p:nvSpPr>
          <p:cNvPr id="940" name="Google Shape;940;g310795ee3ca_0_45"/>
          <p:cNvSpPr txBox="1"/>
          <p:nvPr/>
        </p:nvSpPr>
        <p:spPr>
          <a:xfrm>
            <a:off x="6296350" y="7508325"/>
            <a:ext cx="11128200" cy="234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2100">
                <a:solidFill>
                  <a:schemeClr val="lt1"/>
                </a:solidFill>
                <a:latin typeface="Montserrat"/>
                <a:ea typeface="Montserrat"/>
                <a:cs typeface="Montserrat"/>
                <a:sym typeface="Montserrat"/>
              </a:rPr>
              <a:t>Read more about the Squares + Streets here: </a:t>
            </a:r>
            <a:r>
              <a:rPr lang="en-US" sz="2100" u="sng">
                <a:solidFill>
                  <a:schemeClr val="lt1"/>
                </a:solidFill>
                <a:latin typeface="Montserrat Light"/>
                <a:ea typeface="Montserrat Light"/>
                <a:cs typeface="Montserrat Light"/>
                <a:sym typeface="Montserrat Light"/>
                <a:hlinkClick r:id="rId8">
                  <a:extLst>
                    <a:ext uri="{A12FA001-AC4F-418D-AE19-62706E023703}">
                      <ahyp:hlinkClr val="tx"/>
                    </a:ext>
                  </a:extLst>
                </a:hlinkClick>
              </a:rPr>
              <a:t>https://www.bostonplans.org/planning-zoning/planning-initiatives/squares-streets#about</a:t>
            </a:r>
            <a:endParaRPr sz="2100">
              <a:solidFill>
                <a:schemeClr val="lt1"/>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t/>
            </a:r>
            <a:endParaRPr b="1" sz="21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None/>
            </a:pPr>
            <a:r>
              <a:rPr lang="en-US" sz="2100">
                <a:solidFill>
                  <a:schemeClr val="lt1"/>
                </a:solidFill>
                <a:latin typeface="Montserrat Light"/>
                <a:ea typeface="Montserrat Light"/>
                <a:cs typeface="Montserrat Light"/>
                <a:sym typeface="Montserrat Light"/>
              </a:rPr>
              <a:t>For more information contact: squaresandstreets@boston.gov</a:t>
            </a:r>
            <a:endParaRPr sz="1600">
              <a:solidFill>
                <a:schemeClr val="lt1"/>
              </a:solidFill>
              <a:latin typeface="Open Sans"/>
              <a:ea typeface="Open Sans"/>
              <a:cs typeface="Open Sans"/>
              <a:sym typeface="Open Sans"/>
            </a:endParaRPr>
          </a:p>
        </p:txBody>
      </p:sp>
      <p:pic>
        <p:nvPicPr>
          <p:cNvPr id="941" name="Google Shape;941;g310795ee3ca_0_45"/>
          <p:cNvPicPr preferRelativeResize="0"/>
          <p:nvPr/>
        </p:nvPicPr>
        <p:blipFill>
          <a:blip r:embed="rId9">
            <a:alphaModFix/>
          </a:blip>
          <a:stretch>
            <a:fillRect/>
          </a:stretch>
        </p:blipFill>
        <p:spPr>
          <a:xfrm>
            <a:off x="1174525" y="1635287"/>
            <a:ext cx="4127950" cy="4457119"/>
          </a:xfrm>
          <a:prstGeom prst="rect">
            <a:avLst/>
          </a:prstGeom>
          <a:noFill/>
          <a:ln>
            <a:noFill/>
          </a:ln>
        </p:spPr>
      </p:pic>
      <p:pic>
        <p:nvPicPr>
          <p:cNvPr id="942" name="Google Shape;942;g310795ee3ca_0_45"/>
          <p:cNvPicPr preferRelativeResize="0"/>
          <p:nvPr/>
        </p:nvPicPr>
        <p:blipFill>
          <a:blip r:embed="rId10">
            <a:alphaModFix/>
          </a:blip>
          <a:stretch>
            <a:fillRect/>
          </a:stretch>
        </p:blipFill>
        <p:spPr>
          <a:xfrm>
            <a:off x="1066525" y="6370250"/>
            <a:ext cx="4343950" cy="37643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950" name="Shape 950"/>
        <p:cNvGrpSpPr/>
        <p:nvPr/>
      </p:nvGrpSpPr>
      <p:grpSpPr>
        <a:xfrm>
          <a:off x="0" y="0"/>
          <a:ext cx="0" cy="0"/>
          <a:chOff x="0" y="0"/>
          <a:chExt cx="0" cy="0"/>
        </a:xfrm>
      </p:grpSpPr>
      <p:sp>
        <p:nvSpPr>
          <p:cNvPr id="951" name="Google Shape;951;g310795ee3ca_0_3035"/>
          <p:cNvSpPr/>
          <p:nvPr/>
        </p:nvSpPr>
        <p:spPr>
          <a:xfrm>
            <a:off x="17245715" y="15"/>
            <a:ext cx="1051990" cy="1217858"/>
          </a:xfrm>
          <a:custGeom>
            <a:rect b="b" l="l" r="r" t="t"/>
            <a:pathLst>
              <a:path extrusionOk="0" h="1217858" w="1051990">
                <a:moveTo>
                  <a:pt x="0" y="0"/>
                </a:moveTo>
                <a:lnTo>
                  <a:pt x="1051990" y="0"/>
                </a:lnTo>
                <a:lnTo>
                  <a:pt x="1051990" y="1217858"/>
                </a:lnTo>
                <a:lnTo>
                  <a:pt x="0" y="1217858"/>
                </a:lnTo>
                <a:lnTo>
                  <a:pt x="0" y="0"/>
                </a:lnTo>
                <a:close/>
              </a:path>
            </a:pathLst>
          </a:custGeom>
          <a:blipFill rotWithShape="1">
            <a:blip r:embed="rId3">
              <a:alphaModFix/>
            </a:blip>
            <a:stretch>
              <a:fillRect b="0" l="0" r="0" t="0"/>
            </a:stretch>
          </a:blipFill>
          <a:ln>
            <a:noFill/>
          </a:ln>
        </p:spPr>
      </p:sp>
      <p:sp>
        <p:nvSpPr>
          <p:cNvPr id="952" name="Google Shape;952;g310795ee3ca_0_3035"/>
          <p:cNvSpPr txBox="1"/>
          <p:nvPr/>
        </p:nvSpPr>
        <p:spPr>
          <a:xfrm>
            <a:off x="1028700" y="289856"/>
            <a:ext cx="15315000" cy="64680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Clr>
                <a:srgbClr val="000000"/>
              </a:buClr>
              <a:buSzPts val="4203"/>
              <a:buFont typeface="Arial"/>
              <a:buNone/>
            </a:pPr>
            <a:r>
              <a:rPr b="1" lang="en-US" sz="4203">
                <a:solidFill>
                  <a:srgbClr val="FFFFFF"/>
                </a:solidFill>
                <a:latin typeface="Montserrat"/>
                <a:ea typeface="Montserrat"/>
                <a:cs typeface="Montserrat"/>
                <a:sym typeface="Montserrat"/>
              </a:rPr>
              <a:t>DESIGN VISION OVERVIEW</a:t>
            </a:r>
            <a:endParaRPr b="0" i="0" sz="1400" u="none" cap="none" strike="noStrike">
              <a:solidFill>
                <a:srgbClr val="000000"/>
              </a:solidFill>
              <a:latin typeface="Arial"/>
              <a:ea typeface="Arial"/>
              <a:cs typeface="Arial"/>
              <a:sym typeface="Arial"/>
            </a:endParaRPr>
          </a:p>
        </p:txBody>
      </p:sp>
      <p:grpSp>
        <p:nvGrpSpPr>
          <p:cNvPr id="953" name="Google Shape;953;g310795ee3ca_0_3035"/>
          <p:cNvGrpSpPr/>
          <p:nvPr/>
        </p:nvGrpSpPr>
        <p:grpSpPr>
          <a:xfrm>
            <a:off x="1028700" y="662522"/>
            <a:ext cx="3226500" cy="507726"/>
            <a:chOff x="0" y="-192881"/>
            <a:chExt cx="4302000" cy="676968"/>
          </a:xfrm>
        </p:grpSpPr>
        <p:cxnSp>
          <p:nvCxnSpPr>
            <p:cNvPr id="954" name="Google Shape;954;g310795ee3ca_0_3035"/>
            <p:cNvCxnSpPr/>
            <p:nvPr/>
          </p:nvCxnSpPr>
          <p:spPr>
            <a:xfrm>
              <a:off x="0" y="484087"/>
              <a:ext cx="4302000" cy="0"/>
            </a:xfrm>
            <a:prstGeom prst="straightConnector1">
              <a:avLst/>
            </a:prstGeom>
            <a:noFill/>
            <a:ln cap="flat" cmpd="sng" w="127000">
              <a:solidFill>
                <a:srgbClr val="FB4D42"/>
              </a:solidFill>
              <a:prstDash val="solid"/>
              <a:round/>
              <a:headEnd len="sm" w="sm" type="none"/>
              <a:tailEnd len="sm" w="sm" type="none"/>
            </a:ln>
          </p:spPr>
        </p:cxnSp>
        <p:grpSp>
          <p:nvGrpSpPr>
            <p:cNvPr id="955" name="Google Shape;955;g310795ee3ca_0_3035"/>
            <p:cNvGrpSpPr/>
            <p:nvPr/>
          </p:nvGrpSpPr>
          <p:grpSpPr>
            <a:xfrm>
              <a:off x="10117" y="-192881"/>
              <a:ext cx="4114800" cy="605981"/>
              <a:chOff x="0" y="-38100"/>
              <a:chExt cx="812800" cy="119700"/>
            </a:xfrm>
          </p:grpSpPr>
          <p:sp>
            <p:nvSpPr>
              <p:cNvPr id="956" name="Google Shape;956;g310795ee3ca_0_3035"/>
              <p:cNvSpPr/>
              <p:nvPr/>
            </p:nvSpPr>
            <p:spPr>
              <a:xfrm>
                <a:off x="0" y="0"/>
                <a:ext cx="812800" cy="81526"/>
              </a:xfrm>
              <a:custGeom>
                <a:rect b="b" l="l" r="r" t="t"/>
                <a:pathLst>
                  <a:path extrusionOk="0" h="81526" w="812800">
                    <a:moveTo>
                      <a:pt x="0" y="0"/>
                    </a:moveTo>
                    <a:lnTo>
                      <a:pt x="812800" y="0"/>
                    </a:lnTo>
                    <a:lnTo>
                      <a:pt x="812800" y="81526"/>
                    </a:lnTo>
                    <a:lnTo>
                      <a:pt x="0" y="81526"/>
                    </a:lnTo>
                    <a:close/>
                  </a:path>
                </a:pathLst>
              </a:custGeom>
              <a:solidFill>
                <a:srgbClr val="000000">
                  <a:alpha val="0"/>
                </a:srgbClr>
              </a:solidFill>
              <a:ln>
                <a:noFill/>
              </a:ln>
            </p:spPr>
          </p:sp>
          <p:sp>
            <p:nvSpPr>
              <p:cNvPr id="957" name="Google Shape;957;g310795ee3ca_0_3035"/>
              <p:cNvSpPr txBox="1"/>
              <p:nvPr/>
            </p:nvSpPr>
            <p:spPr>
              <a:xfrm>
                <a:off x="0" y="-38100"/>
                <a:ext cx="812700" cy="119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
        <p:nvSpPr>
          <p:cNvPr id="958" name="Google Shape;958;g310795ee3ca_0_3035"/>
          <p:cNvSpPr txBox="1"/>
          <p:nvPr/>
        </p:nvSpPr>
        <p:spPr>
          <a:xfrm>
            <a:off x="7996075" y="1337450"/>
            <a:ext cx="9119400" cy="7972500"/>
          </a:xfrm>
          <a:prstGeom prst="rect">
            <a:avLst/>
          </a:prstGeom>
          <a:noFill/>
          <a:ln>
            <a:noFill/>
          </a:ln>
        </p:spPr>
        <p:txBody>
          <a:bodyPr anchorCtr="0" anchor="t" bIns="91425" lIns="91425" spcFirstLastPara="1" rIns="91425" wrap="square" tIns="91425">
            <a:noAutofit/>
          </a:bodyPr>
          <a:lstStyle/>
          <a:p>
            <a:pPr indent="0" lvl="0" marL="0" rtl="0" algn="l">
              <a:lnSpc>
                <a:spcPct val="133333"/>
              </a:lnSpc>
              <a:spcBef>
                <a:spcPts val="0"/>
              </a:spcBef>
              <a:spcAft>
                <a:spcPts val="0"/>
              </a:spcAft>
              <a:buNone/>
            </a:pPr>
            <a:r>
              <a:rPr b="1" lang="en-US" sz="2100">
                <a:solidFill>
                  <a:schemeClr val="lt1"/>
                </a:solidFill>
                <a:latin typeface="Montserrat"/>
                <a:ea typeface="Montserrat"/>
                <a:cs typeface="Montserrat"/>
                <a:sym typeface="Montserrat"/>
              </a:rPr>
              <a:t>The Boston Design Vision seeks to understand how buildings and outdoor spaces can better support Bostonians' sense of belonging and identity citywide.</a:t>
            </a:r>
            <a:endParaRPr b="1" sz="1350">
              <a:solidFill>
                <a:srgbClr val="091F2F"/>
              </a:solidFill>
              <a:highlight>
                <a:srgbClr val="FFFFFF"/>
              </a:highlight>
              <a:latin typeface="Lora"/>
              <a:ea typeface="Lora"/>
              <a:cs typeface="Lora"/>
              <a:sym typeface="Lora"/>
            </a:endParaRPr>
          </a:p>
          <a:p>
            <a:pPr indent="0" lvl="0" marL="0" rtl="0" algn="l">
              <a:lnSpc>
                <a:spcPct val="115000"/>
              </a:lnSpc>
              <a:spcBef>
                <a:spcPts val="0"/>
              </a:spcBef>
              <a:spcAft>
                <a:spcPts val="0"/>
              </a:spcAft>
              <a:buNone/>
            </a:pPr>
            <a:r>
              <a:t/>
            </a:r>
            <a:endParaRPr b="1" sz="21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US" sz="2100">
                <a:solidFill>
                  <a:schemeClr val="lt1"/>
                </a:solidFill>
                <a:latin typeface="Montserrat"/>
                <a:ea typeface="Montserrat"/>
                <a:cs typeface="Montserrat"/>
                <a:sym typeface="Montserrat"/>
              </a:rPr>
              <a:t>The Design Vision is a statement of the principles we commit to uphold as design professionals working on behalf of every Bostonian to elevate the quality of design in our city.</a:t>
            </a:r>
            <a:endParaRPr b="1" sz="21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2100">
              <a:solidFill>
                <a:schemeClr val="lt1"/>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rPr lang="en-US" sz="2100">
                <a:solidFill>
                  <a:schemeClr val="lt1"/>
                </a:solidFill>
                <a:latin typeface="Montserrat Light"/>
                <a:ea typeface="Montserrat Light"/>
                <a:cs typeface="Montserrat Light"/>
                <a:sym typeface="Montserrat Light"/>
              </a:rPr>
              <a:t>We aim to shape public and private projects that will: </a:t>
            </a:r>
            <a:endParaRPr sz="2100">
              <a:solidFill>
                <a:schemeClr val="lt1"/>
              </a:solidFill>
              <a:latin typeface="Montserrat Light"/>
              <a:ea typeface="Montserrat Light"/>
              <a:cs typeface="Montserrat Light"/>
              <a:sym typeface="Montserrat Light"/>
            </a:endParaRPr>
          </a:p>
          <a:p>
            <a:pPr indent="-361950" lvl="0" marL="457200" rtl="0" algn="l">
              <a:lnSpc>
                <a:spcPct val="115000"/>
              </a:lnSpc>
              <a:spcBef>
                <a:spcPts val="0"/>
              </a:spcBef>
              <a:spcAft>
                <a:spcPts val="0"/>
              </a:spcAft>
              <a:buClr>
                <a:schemeClr val="lt1"/>
              </a:buClr>
              <a:buSzPts val="2100"/>
              <a:buFont typeface="Montserrat Light"/>
              <a:buChar char="●"/>
            </a:pPr>
            <a:r>
              <a:rPr lang="en-US" sz="2100">
                <a:solidFill>
                  <a:schemeClr val="lt1"/>
                </a:solidFill>
                <a:latin typeface="Montserrat Light"/>
                <a:ea typeface="Montserrat Light"/>
                <a:cs typeface="Montserrat Light"/>
                <a:sym typeface="Montserrat Light"/>
              </a:rPr>
              <a:t>relate to their unique context and reflect the diversity of Boston's communities, </a:t>
            </a:r>
            <a:endParaRPr sz="2100">
              <a:solidFill>
                <a:schemeClr val="lt1"/>
              </a:solidFill>
              <a:latin typeface="Montserrat Light"/>
              <a:ea typeface="Montserrat Light"/>
              <a:cs typeface="Montserrat Light"/>
              <a:sym typeface="Montserrat Light"/>
            </a:endParaRPr>
          </a:p>
          <a:p>
            <a:pPr indent="-361950" lvl="0" marL="457200" rtl="0" algn="l">
              <a:lnSpc>
                <a:spcPct val="115000"/>
              </a:lnSpc>
              <a:spcBef>
                <a:spcPts val="0"/>
              </a:spcBef>
              <a:spcAft>
                <a:spcPts val="0"/>
              </a:spcAft>
              <a:buClr>
                <a:schemeClr val="lt1"/>
              </a:buClr>
              <a:buSzPts val="2100"/>
              <a:buFont typeface="Montserrat Light"/>
              <a:buChar char="●"/>
            </a:pPr>
            <a:r>
              <a:rPr lang="en-US" sz="2100">
                <a:solidFill>
                  <a:schemeClr val="lt1"/>
                </a:solidFill>
                <a:latin typeface="Montserrat Light"/>
                <a:ea typeface="Montserrat Light"/>
                <a:cs typeface="Montserrat Light"/>
                <a:sym typeface="Montserrat Light"/>
              </a:rPr>
              <a:t>ensure the sustainability and resiliency of our communities, and </a:t>
            </a:r>
            <a:endParaRPr sz="2100">
              <a:solidFill>
                <a:schemeClr val="lt1"/>
              </a:solidFill>
              <a:latin typeface="Montserrat Light"/>
              <a:ea typeface="Montserrat Light"/>
              <a:cs typeface="Montserrat Light"/>
              <a:sym typeface="Montserrat Light"/>
            </a:endParaRPr>
          </a:p>
          <a:p>
            <a:pPr indent="-361950" lvl="0" marL="457200" rtl="0" algn="l">
              <a:lnSpc>
                <a:spcPct val="115000"/>
              </a:lnSpc>
              <a:spcBef>
                <a:spcPts val="0"/>
              </a:spcBef>
              <a:spcAft>
                <a:spcPts val="0"/>
              </a:spcAft>
              <a:buClr>
                <a:schemeClr val="lt1"/>
              </a:buClr>
              <a:buSzPts val="2100"/>
              <a:buFont typeface="Montserrat Light"/>
              <a:buChar char="●"/>
            </a:pPr>
            <a:r>
              <a:rPr lang="en-US" sz="2100">
                <a:solidFill>
                  <a:schemeClr val="lt1"/>
                </a:solidFill>
                <a:latin typeface="Montserrat Light"/>
                <a:ea typeface="Montserrat Light"/>
                <a:cs typeface="Montserrat Light"/>
                <a:sym typeface="Montserrat Light"/>
              </a:rPr>
              <a:t>contribute positively to the world around them</a:t>
            </a:r>
            <a:endParaRPr sz="2100">
              <a:solidFill>
                <a:schemeClr val="lt1"/>
              </a:solidFill>
              <a:latin typeface="Montserrat Light"/>
              <a:ea typeface="Montserrat Light"/>
              <a:cs typeface="Montserrat Light"/>
              <a:sym typeface="Montserrat Light"/>
            </a:endParaRPr>
          </a:p>
          <a:p>
            <a:pPr indent="0" lvl="0" marL="0" rtl="0" algn="l">
              <a:lnSpc>
                <a:spcPct val="115000"/>
              </a:lnSpc>
              <a:spcBef>
                <a:spcPts val="640"/>
              </a:spcBef>
              <a:spcAft>
                <a:spcPts val="0"/>
              </a:spcAft>
              <a:buNone/>
            </a:pPr>
            <a:r>
              <a:t/>
            </a:r>
            <a:endParaRPr sz="1600">
              <a:solidFill>
                <a:srgbClr val="000000"/>
              </a:solidFill>
              <a:latin typeface="Open Sans"/>
              <a:ea typeface="Open Sans"/>
              <a:cs typeface="Open Sans"/>
              <a:sym typeface="Open Sans"/>
            </a:endParaRPr>
          </a:p>
        </p:txBody>
      </p:sp>
      <p:pic>
        <p:nvPicPr>
          <p:cNvPr id="959" name="Google Shape;959;g310795ee3ca_0_3035"/>
          <p:cNvPicPr preferRelativeResize="0"/>
          <p:nvPr/>
        </p:nvPicPr>
        <p:blipFill>
          <a:blip r:embed="rId4">
            <a:alphaModFix/>
          </a:blip>
          <a:stretch>
            <a:fillRect/>
          </a:stretch>
        </p:blipFill>
        <p:spPr>
          <a:xfrm>
            <a:off x="1028700" y="1588699"/>
            <a:ext cx="6153150" cy="7972425"/>
          </a:xfrm>
          <a:prstGeom prst="rect">
            <a:avLst/>
          </a:prstGeom>
          <a:noFill/>
          <a:ln>
            <a:noFill/>
          </a:ln>
        </p:spPr>
      </p:pic>
      <p:pic>
        <p:nvPicPr>
          <p:cNvPr id="960" name="Google Shape;960;g310795ee3ca_0_3035"/>
          <p:cNvPicPr preferRelativeResize="0"/>
          <p:nvPr/>
        </p:nvPicPr>
        <p:blipFill>
          <a:blip r:embed="rId5">
            <a:alphaModFix/>
          </a:blip>
          <a:stretch>
            <a:fillRect/>
          </a:stretch>
        </p:blipFill>
        <p:spPr>
          <a:xfrm>
            <a:off x="7767150" y="6909751"/>
            <a:ext cx="2918925" cy="3214875"/>
          </a:xfrm>
          <a:prstGeom prst="rect">
            <a:avLst/>
          </a:prstGeom>
          <a:noFill/>
          <a:ln>
            <a:noFill/>
          </a:ln>
        </p:spPr>
      </p:pic>
      <p:sp>
        <p:nvSpPr>
          <p:cNvPr id="961" name="Google Shape;961;g310795ee3ca_0_3035"/>
          <p:cNvSpPr txBox="1"/>
          <p:nvPr/>
        </p:nvSpPr>
        <p:spPr>
          <a:xfrm>
            <a:off x="11271375" y="7177975"/>
            <a:ext cx="6153300" cy="267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2100">
                <a:solidFill>
                  <a:schemeClr val="lt1"/>
                </a:solidFill>
                <a:latin typeface="Montserrat"/>
                <a:ea typeface="Montserrat"/>
                <a:cs typeface="Montserrat"/>
                <a:sym typeface="Montserrat"/>
              </a:rPr>
              <a:t>Read more about the Design Vision here: </a:t>
            </a:r>
            <a:r>
              <a:rPr lang="en-US" sz="2100" u="sng">
                <a:solidFill>
                  <a:schemeClr val="lt1"/>
                </a:solidFill>
                <a:latin typeface="Montserrat Light"/>
                <a:ea typeface="Montserrat Light"/>
                <a:cs typeface="Montserrat Light"/>
                <a:sym typeface="Montserrat Light"/>
                <a:hlinkClick r:id="rId6">
                  <a:extLst>
                    <a:ext uri="{A12FA001-AC4F-418D-AE19-62706E023703}">
                      <ahyp:hlinkClr val="tx"/>
                    </a:ext>
                  </a:extLst>
                </a:hlinkClick>
              </a:rPr>
              <a:t>http://www.bostonplans.org/urban-design/urban-design-initiatives/boston-design-vision</a:t>
            </a:r>
            <a:endParaRPr sz="2100">
              <a:solidFill>
                <a:schemeClr val="lt1"/>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t/>
            </a:r>
            <a:endParaRPr b="1" sz="21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US" sz="2100">
                <a:solidFill>
                  <a:schemeClr val="lt1"/>
                </a:solidFill>
                <a:latin typeface="Montserrat"/>
                <a:ea typeface="Montserrat"/>
                <a:cs typeface="Montserrat"/>
                <a:sym typeface="Montserrat"/>
              </a:rPr>
              <a:t>Share your feedback with us by November 29, 2024!</a:t>
            </a:r>
            <a:endParaRPr b="1" sz="2100">
              <a:solidFill>
                <a:schemeClr val="lt1"/>
              </a:solidFill>
              <a:latin typeface="Montserrat"/>
              <a:ea typeface="Montserrat"/>
              <a:cs typeface="Montserrat"/>
              <a:sym typeface="Montserrat"/>
            </a:endParaRPr>
          </a:p>
          <a:p>
            <a:pPr indent="0" lvl="0" marL="0" rtl="0" algn="l">
              <a:lnSpc>
                <a:spcPct val="115000"/>
              </a:lnSpc>
              <a:spcBef>
                <a:spcPts val="640"/>
              </a:spcBef>
              <a:spcAft>
                <a:spcPts val="0"/>
              </a:spcAft>
              <a:buNone/>
            </a:pPr>
            <a:r>
              <a:t/>
            </a:r>
            <a:endParaRPr sz="1600">
              <a:solidFill>
                <a:srgbClr val="000000"/>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969" name="Shape 969"/>
        <p:cNvGrpSpPr/>
        <p:nvPr/>
      </p:nvGrpSpPr>
      <p:grpSpPr>
        <a:xfrm>
          <a:off x="0" y="0"/>
          <a:ext cx="0" cy="0"/>
          <a:chOff x="0" y="0"/>
          <a:chExt cx="0" cy="0"/>
        </a:xfrm>
      </p:grpSpPr>
      <p:pic>
        <p:nvPicPr>
          <p:cNvPr id="970" name="Google Shape;970;g3111015af4a_0_860"/>
          <p:cNvPicPr preferRelativeResize="0"/>
          <p:nvPr/>
        </p:nvPicPr>
        <p:blipFill rotWithShape="1">
          <a:blip r:embed="rId3">
            <a:alphaModFix/>
          </a:blip>
          <a:srcRect b="0" l="0" r="0" t="0"/>
          <a:stretch/>
        </p:blipFill>
        <p:spPr>
          <a:xfrm>
            <a:off x="-37" y="0"/>
            <a:ext cx="18288000" cy="10286937"/>
          </a:xfrm>
          <a:prstGeom prst="rect">
            <a:avLst/>
          </a:prstGeom>
          <a:noFill/>
          <a:ln>
            <a:noFill/>
          </a:ln>
        </p:spPr>
      </p:pic>
      <p:sp>
        <p:nvSpPr>
          <p:cNvPr id="971" name="Google Shape;971;g3111015af4a_0_860"/>
          <p:cNvSpPr/>
          <p:nvPr/>
        </p:nvSpPr>
        <p:spPr>
          <a:xfrm>
            <a:off x="-25" y="-4875"/>
            <a:ext cx="18291281" cy="10296739"/>
          </a:xfrm>
          <a:custGeom>
            <a:rect b="b" l="l" r="r" t="t"/>
            <a:pathLst>
              <a:path extrusionOk="0" h="2711452" w="4794569">
                <a:moveTo>
                  <a:pt x="0" y="0"/>
                </a:moveTo>
                <a:lnTo>
                  <a:pt x="4794569" y="0"/>
                </a:lnTo>
                <a:lnTo>
                  <a:pt x="4794569" y="2711452"/>
                </a:lnTo>
                <a:lnTo>
                  <a:pt x="0" y="2711452"/>
                </a:lnTo>
                <a:close/>
              </a:path>
            </a:pathLst>
          </a:custGeom>
          <a:solidFill>
            <a:srgbClr val="091F2F">
              <a:alpha val="40000"/>
            </a:srgbClr>
          </a:solidFill>
          <a:ln>
            <a:noFill/>
          </a:ln>
        </p:spPr>
      </p:sp>
      <p:sp>
        <p:nvSpPr>
          <p:cNvPr id="972" name="Google Shape;972;g3111015af4a_0_860"/>
          <p:cNvSpPr/>
          <p:nvPr/>
        </p:nvSpPr>
        <p:spPr>
          <a:xfrm>
            <a:off x="15837951" y="3739684"/>
            <a:ext cx="2459394" cy="2807977"/>
          </a:xfrm>
          <a:custGeom>
            <a:rect b="b" l="l" r="r" t="t"/>
            <a:pathLst>
              <a:path extrusionOk="0" h="2807977" w="2459394">
                <a:moveTo>
                  <a:pt x="0" y="0"/>
                </a:moveTo>
                <a:lnTo>
                  <a:pt x="2459394" y="0"/>
                </a:lnTo>
                <a:lnTo>
                  <a:pt x="2459394" y="2807977"/>
                </a:lnTo>
                <a:lnTo>
                  <a:pt x="0" y="2807977"/>
                </a:lnTo>
                <a:lnTo>
                  <a:pt x="0" y="0"/>
                </a:lnTo>
                <a:close/>
              </a:path>
            </a:pathLst>
          </a:custGeom>
          <a:blipFill rotWithShape="1">
            <a:blip r:embed="rId4">
              <a:alphaModFix/>
            </a:blip>
            <a:stretch>
              <a:fillRect b="0" l="0" r="0" t="0"/>
            </a:stretch>
          </a:blipFill>
          <a:ln>
            <a:noFill/>
          </a:ln>
        </p:spPr>
      </p:sp>
      <p:sp>
        <p:nvSpPr>
          <p:cNvPr id="973" name="Google Shape;973;g3111015af4a_0_860"/>
          <p:cNvSpPr/>
          <p:nvPr/>
        </p:nvSpPr>
        <p:spPr>
          <a:xfrm>
            <a:off x="1028700" y="9258300"/>
            <a:ext cx="3042773" cy="830225"/>
          </a:xfrm>
          <a:custGeom>
            <a:rect b="b" l="l" r="r" t="t"/>
            <a:pathLst>
              <a:path extrusionOk="0" h="830225" w="3042773">
                <a:moveTo>
                  <a:pt x="0" y="0"/>
                </a:moveTo>
                <a:lnTo>
                  <a:pt x="3042773" y="0"/>
                </a:lnTo>
                <a:lnTo>
                  <a:pt x="3042773" y="830225"/>
                </a:lnTo>
                <a:lnTo>
                  <a:pt x="0" y="830225"/>
                </a:lnTo>
                <a:lnTo>
                  <a:pt x="0" y="0"/>
                </a:lnTo>
                <a:close/>
              </a:path>
            </a:pathLst>
          </a:custGeom>
          <a:blipFill rotWithShape="1">
            <a:blip r:embed="rId5">
              <a:alphaModFix/>
            </a:blip>
            <a:stretch>
              <a:fillRect b="0" l="0" r="0" t="0"/>
            </a:stretch>
          </a:blipFill>
          <a:ln>
            <a:noFill/>
          </a:ln>
        </p:spPr>
      </p:sp>
      <p:grpSp>
        <p:nvGrpSpPr>
          <p:cNvPr id="974" name="Google Shape;974;g3111015af4a_0_860"/>
          <p:cNvGrpSpPr/>
          <p:nvPr/>
        </p:nvGrpSpPr>
        <p:grpSpPr>
          <a:xfrm>
            <a:off x="106523" y="3658510"/>
            <a:ext cx="15890357" cy="2969893"/>
            <a:chOff x="0" y="-38100"/>
            <a:chExt cx="4185087" cy="782189"/>
          </a:xfrm>
        </p:grpSpPr>
        <p:sp>
          <p:nvSpPr>
            <p:cNvPr id="975" name="Google Shape;975;g3111015af4a_0_860"/>
            <p:cNvSpPr/>
            <p:nvPr/>
          </p:nvSpPr>
          <p:spPr>
            <a:xfrm>
              <a:off x="0" y="0"/>
              <a:ext cx="4185087" cy="744089"/>
            </a:xfrm>
            <a:custGeom>
              <a:rect b="b" l="l" r="r" t="t"/>
              <a:pathLst>
                <a:path extrusionOk="0" h="744089" w="4185087">
                  <a:moveTo>
                    <a:pt x="0" y="0"/>
                  </a:moveTo>
                  <a:lnTo>
                    <a:pt x="4185087" y="0"/>
                  </a:lnTo>
                  <a:lnTo>
                    <a:pt x="4185087" y="744089"/>
                  </a:lnTo>
                  <a:lnTo>
                    <a:pt x="0" y="744089"/>
                  </a:lnTo>
                  <a:close/>
                </a:path>
              </a:pathLst>
            </a:custGeom>
            <a:solidFill>
              <a:srgbClr val="091F2F">
                <a:alpha val="60000"/>
              </a:srgbClr>
            </a:solidFill>
            <a:ln>
              <a:noFill/>
            </a:ln>
          </p:spPr>
        </p:sp>
        <p:sp>
          <p:nvSpPr>
            <p:cNvPr id="976" name="Google Shape;976;g3111015af4a_0_860"/>
            <p:cNvSpPr txBox="1"/>
            <p:nvPr/>
          </p:nvSpPr>
          <p:spPr>
            <a:xfrm>
              <a:off x="0" y="-38100"/>
              <a:ext cx="4185000" cy="7821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77" name="Google Shape;977;g3111015af4a_0_860"/>
          <p:cNvSpPr/>
          <p:nvPr/>
        </p:nvSpPr>
        <p:spPr>
          <a:xfrm>
            <a:off x="13853640" y="9421981"/>
            <a:ext cx="3500910" cy="666543"/>
          </a:xfrm>
          <a:custGeom>
            <a:rect b="b" l="l" r="r" t="t"/>
            <a:pathLst>
              <a:path extrusionOk="0" h="666543" w="3500910">
                <a:moveTo>
                  <a:pt x="0" y="0"/>
                </a:moveTo>
                <a:lnTo>
                  <a:pt x="3500910" y="0"/>
                </a:lnTo>
                <a:lnTo>
                  <a:pt x="3500910" y="666544"/>
                </a:lnTo>
                <a:lnTo>
                  <a:pt x="0" y="666544"/>
                </a:lnTo>
                <a:lnTo>
                  <a:pt x="0" y="0"/>
                </a:lnTo>
                <a:close/>
              </a:path>
            </a:pathLst>
          </a:custGeom>
          <a:blipFill rotWithShape="1">
            <a:blip r:embed="rId6">
              <a:alphaModFix/>
            </a:blip>
            <a:stretch>
              <a:fillRect b="0" l="0" r="0" t="0"/>
            </a:stretch>
          </a:blipFill>
          <a:ln>
            <a:noFill/>
          </a:ln>
        </p:spPr>
      </p:sp>
      <p:sp>
        <p:nvSpPr>
          <p:cNvPr id="978" name="Google Shape;978;g3111015af4a_0_860"/>
          <p:cNvSpPr txBox="1"/>
          <p:nvPr/>
        </p:nvSpPr>
        <p:spPr>
          <a:xfrm>
            <a:off x="223000" y="4450200"/>
            <a:ext cx="15890400" cy="677400"/>
          </a:xfrm>
          <a:prstGeom prst="rect">
            <a:avLst/>
          </a:prstGeom>
          <a:noFill/>
          <a:ln>
            <a:noFill/>
          </a:ln>
        </p:spPr>
        <p:txBody>
          <a:bodyPr anchorCtr="0" anchor="t" bIns="0" lIns="0" spcFirstLastPara="1" rIns="0" wrap="square" tIns="0">
            <a:spAutoFit/>
          </a:bodyPr>
          <a:lstStyle/>
          <a:p>
            <a:pPr indent="0" lvl="0" marL="457200" marR="0" rtl="0" algn="l">
              <a:lnSpc>
                <a:spcPct val="120000"/>
              </a:lnSpc>
              <a:spcBef>
                <a:spcPts val="0"/>
              </a:spcBef>
              <a:spcAft>
                <a:spcPts val="0"/>
              </a:spcAft>
              <a:buNone/>
            </a:pPr>
            <a:r>
              <a:rPr b="1" lang="en-US" sz="4400">
                <a:solidFill>
                  <a:srgbClr val="FFFFFF"/>
                </a:solidFill>
                <a:latin typeface="Montserrat"/>
                <a:ea typeface="Montserrat"/>
                <a:cs typeface="Montserrat"/>
                <a:sym typeface="Montserrat"/>
              </a:rPr>
              <a:t>Anti-Displacement Action Plan</a:t>
            </a:r>
            <a:endParaRPr b="1" sz="4400">
              <a:solidFill>
                <a:srgbClr val="FFFFFF"/>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pic>
        <p:nvPicPr>
          <p:cNvPr id="983" name="Google Shape;983;g3111015af4a_0_520"/>
          <p:cNvPicPr preferRelativeResize="0"/>
          <p:nvPr/>
        </p:nvPicPr>
        <p:blipFill>
          <a:blip r:embed="rId3">
            <a:alphaModFix/>
          </a:blip>
          <a:stretch>
            <a:fillRect/>
          </a:stretch>
        </p:blipFill>
        <p:spPr>
          <a:xfrm>
            <a:off x="354650" y="1829650"/>
            <a:ext cx="17578704" cy="8457349"/>
          </a:xfrm>
          <a:prstGeom prst="rect">
            <a:avLst/>
          </a:prstGeom>
          <a:noFill/>
          <a:ln>
            <a:noFill/>
          </a:ln>
        </p:spPr>
      </p:pic>
      <p:sp>
        <p:nvSpPr>
          <p:cNvPr id="984" name="Google Shape;984;g3111015af4a_0_520"/>
          <p:cNvSpPr txBox="1"/>
          <p:nvPr>
            <p:ph type="title"/>
          </p:nvPr>
        </p:nvSpPr>
        <p:spPr>
          <a:xfrm>
            <a:off x="608898" y="314450"/>
            <a:ext cx="15193200" cy="877200"/>
          </a:xfrm>
          <a:prstGeom prst="rect">
            <a:avLst/>
          </a:prstGeom>
        </p:spPr>
        <p:txBody>
          <a:bodyPr anchorCtr="0" anchor="ctr" bIns="182850" lIns="182850" spcFirstLastPara="1" rIns="182850" wrap="square" tIns="182850">
            <a:noAutofit/>
          </a:bodyPr>
          <a:lstStyle/>
          <a:p>
            <a:pPr indent="0" lvl="0" marL="0" rtl="0" algn="l">
              <a:spcBef>
                <a:spcPts val="0"/>
              </a:spcBef>
              <a:spcAft>
                <a:spcPts val="0"/>
              </a:spcAft>
              <a:buNone/>
            </a:pPr>
            <a:r>
              <a:rPr lang="en-US"/>
              <a:t>ANTI-DISPLACEMENT ACTION PLAN</a:t>
            </a:r>
            <a:endParaRPr/>
          </a:p>
        </p:txBody>
      </p:sp>
      <p:sp>
        <p:nvSpPr>
          <p:cNvPr id="985" name="Google Shape;985;g3111015af4a_0_520"/>
          <p:cNvSpPr/>
          <p:nvPr/>
        </p:nvSpPr>
        <p:spPr>
          <a:xfrm>
            <a:off x="16861800" y="8840401"/>
            <a:ext cx="1426200" cy="1446600"/>
          </a:xfrm>
          <a:prstGeom prst="rect">
            <a:avLst/>
          </a:prstGeom>
          <a:solidFill>
            <a:srgbClr val="091F2F"/>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descr="COB_B_White.png" id="986" name="Google Shape;986;g3111015af4a_0_520"/>
          <p:cNvPicPr preferRelativeResize="0"/>
          <p:nvPr/>
        </p:nvPicPr>
        <p:blipFill>
          <a:blip r:embed="rId4">
            <a:alphaModFix/>
          </a:blip>
          <a:stretch>
            <a:fillRect/>
          </a:stretch>
        </p:blipFill>
        <p:spPr>
          <a:xfrm>
            <a:off x="17243134" y="9122530"/>
            <a:ext cx="663538" cy="102463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grpSp>
        <p:nvGrpSpPr>
          <p:cNvPr id="991" name="Google Shape;991;g3111015af4a_0_527"/>
          <p:cNvGrpSpPr/>
          <p:nvPr/>
        </p:nvGrpSpPr>
        <p:grpSpPr>
          <a:xfrm>
            <a:off x="1259483" y="2559723"/>
            <a:ext cx="1635880" cy="1077414"/>
            <a:chOff x="-1689850" y="201871"/>
            <a:chExt cx="1030800" cy="678900"/>
          </a:xfrm>
        </p:grpSpPr>
        <p:sp>
          <p:nvSpPr>
            <p:cNvPr id="992" name="Google Shape;992;g3111015af4a_0_527"/>
            <p:cNvSpPr/>
            <p:nvPr/>
          </p:nvSpPr>
          <p:spPr>
            <a:xfrm>
              <a:off x="-1497250" y="218525"/>
              <a:ext cx="645600" cy="645600"/>
            </a:xfrm>
            <a:prstGeom prst="ellipse">
              <a:avLst/>
            </a:prstGeom>
            <a:no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993" name="Google Shape;993;g3111015af4a_0_527"/>
            <p:cNvSpPr txBox="1"/>
            <p:nvPr/>
          </p:nvSpPr>
          <p:spPr>
            <a:xfrm>
              <a:off x="-1689850" y="201871"/>
              <a:ext cx="1030800" cy="6789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b="1" lang="en-US" sz="4600">
                  <a:solidFill>
                    <a:srgbClr val="FB4D42"/>
                  </a:solidFill>
                  <a:latin typeface="Montserrat"/>
                  <a:ea typeface="Montserrat"/>
                  <a:cs typeface="Montserrat"/>
                  <a:sym typeface="Montserrat"/>
                </a:rPr>
                <a:t>1</a:t>
              </a:r>
              <a:endParaRPr b="1" sz="4600">
                <a:solidFill>
                  <a:srgbClr val="FB4D42"/>
                </a:solidFill>
                <a:latin typeface="Montserrat"/>
                <a:ea typeface="Montserrat"/>
                <a:cs typeface="Montserrat"/>
                <a:sym typeface="Montserrat"/>
              </a:endParaRPr>
            </a:p>
          </p:txBody>
        </p:sp>
      </p:grpSp>
      <p:sp>
        <p:nvSpPr>
          <p:cNvPr id="994" name="Google Shape;994;g3111015af4a_0_527"/>
          <p:cNvSpPr txBox="1"/>
          <p:nvPr/>
        </p:nvSpPr>
        <p:spPr>
          <a:xfrm>
            <a:off x="2291900" y="2267650"/>
            <a:ext cx="11591400" cy="7875600"/>
          </a:xfrm>
          <a:prstGeom prst="rect">
            <a:avLst/>
          </a:prstGeom>
          <a:noFill/>
          <a:ln>
            <a:noFill/>
          </a:ln>
        </p:spPr>
        <p:txBody>
          <a:bodyPr anchorCtr="0" anchor="t" bIns="182850" lIns="182850" spcFirstLastPara="1" rIns="182850" wrap="square" tIns="182850">
            <a:noAutofit/>
          </a:bodyPr>
          <a:lstStyle/>
          <a:p>
            <a:pPr indent="-457200" lvl="0" marL="914400" rtl="0" algn="l">
              <a:lnSpc>
                <a:spcPct val="115000"/>
              </a:lnSpc>
              <a:spcBef>
                <a:spcPts val="1200"/>
              </a:spcBef>
              <a:spcAft>
                <a:spcPts val="0"/>
              </a:spcAft>
              <a:buClr>
                <a:srgbClr val="091F2F"/>
              </a:buClr>
              <a:buSzPts val="2600"/>
              <a:buFont typeface="Lora"/>
              <a:buNone/>
            </a:pPr>
            <a:r>
              <a:rPr b="1" lang="en-US" sz="2600">
                <a:solidFill>
                  <a:srgbClr val="091F2F"/>
                </a:solidFill>
                <a:highlight>
                  <a:srgbClr val="FFFFFF"/>
                </a:highlight>
                <a:latin typeface="Montserrat"/>
                <a:ea typeface="Montserrat"/>
                <a:cs typeface="Montserrat"/>
                <a:sym typeface="Montserrat"/>
              </a:rPr>
              <a:t>Early Fall, 2024:</a:t>
            </a:r>
            <a:r>
              <a:rPr lang="en-US" sz="2600">
                <a:solidFill>
                  <a:srgbClr val="091F2F"/>
                </a:solidFill>
                <a:highlight>
                  <a:srgbClr val="FFFFFF"/>
                </a:highlight>
                <a:latin typeface="Montserrat"/>
                <a:ea typeface="Montserrat"/>
                <a:cs typeface="Montserrat"/>
                <a:sym typeface="Montserrat"/>
              </a:rPr>
              <a:t> A </a:t>
            </a:r>
            <a:r>
              <a:rPr i="1" lang="en-US" sz="2600">
                <a:solidFill>
                  <a:srgbClr val="091F2F"/>
                </a:solidFill>
                <a:highlight>
                  <a:srgbClr val="FFFFFF"/>
                </a:highlight>
                <a:latin typeface="Montserrat SemiBold"/>
                <a:ea typeface="Montserrat SemiBold"/>
                <a:cs typeface="Montserrat SemiBold"/>
                <a:sym typeface="Montserrat SemiBold"/>
              </a:rPr>
              <a:t>Summary of Needs</a:t>
            </a:r>
            <a:r>
              <a:rPr lang="en-US" sz="2600">
                <a:solidFill>
                  <a:srgbClr val="091F2F"/>
                </a:solidFill>
                <a:highlight>
                  <a:srgbClr val="FFFFFF"/>
                </a:highlight>
                <a:latin typeface="Montserrat"/>
                <a:ea typeface="Montserrat"/>
                <a:cs typeface="Montserrat"/>
                <a:sym typeface="Montserrat"/>
              </a:rPr>
              <a:t> synthesizing community input and priorities shared through previous and ongoing planning initiatives and major projects.</a:t>
            </a:r>
            <a:endParaRPr sz="2600">
              <a:solidFill>
                <a:srgbClr val="091F2F"/>
              </a:solidFill>
              <a:highlight>
                <a:srgbClr val="FFFFFF"/>
              </a:highlight>
              <a:latin typeface="Montserrat"/>
              <a:ea typeface="Montserrat"/>
              <a:cs typeface="Montserrat"/>
              <a:sym typeface="Montserrat"/>
            </a:endParaRPr>
          </a:p>
          <a:p>
            <a:pPr indent="-457200" lvl="0" marL="914400" rtl="0" algn="l">
              <a:lnSpc>
                <a:spcPct val="115000"/>
              </a:lnSpc>
              <a:spcBef>
                <a:spcPts val="0"/>
              </a:spcBef>
              <a:spcAft>
                <a:spcPts val="0"/>
              </a:spcAft>
              <a:buClr>
                <a:srgbClr val="091F2F"/>
              </a:buClr>
              <a:buSzPts val="2600"/>
              <a:buFont typeface="Montserrat"/>
              <a:buNone/>
            </a:pPr>
            <a:r>
              <a:t/>
            </a:r>
            <a:endParaRPr sz="2600">
              <a:solidFill>
                <a:srgbClr val="091F2F"/>
              </a:solidFill>
              <a:highlight>
                <a:srgbClr val="FFFFFF"/>
              </a:highlight>
              <a:latin typeface="Montserrat"/>
              <a:ea typeface="Montserrat"/>
              <a:cs typeface="Montserrat"/>
              <a:sym typeface="Montserrat"/>
            </a:endParaRPr>
          </a:p>
          <a:p>
            <a:pPr indent="-457200" lvl="0" marL="914400" rtl="0" algn="l">
              <a:lnSpc>
                <a:spcPct val="115000"/>
              </a:lnSpc>
              <a:spcBef>
                <a:spcPts val="0"/>
              </a:spcBef>
              <a:spcAft>
                <a:spcPts val="0"/>
              </a:spcAft>
              <a:buClr>
                <a:srgbClr val="091F2F"/>
              </a:buClr>
              <a:buSzPts val="2600"/>
              <a:buFont typeface="Lora"/>
              <a:buNone/>
            </a:pPr>
            <a:r>
              <a:rPr b="1" lang="en-US" sz="2600">
                <a:solidFill>
                  <a:srgbClr val="091F2F"/>
                </a:solidFill>
                <a:highlight>
                  <a:srgbClr val="FFFFFF"/>
                </a:highlight>
                <a:latin typeface="Montserrat"/>
                <a:ea typeface="Montserrat"/>
                <a:cs typeface="Montserrat"/>
                <a:sym typeface="Montserrat"/>
              </a:rPr>
              <a:t>Late Fall, 2024:</a:t>
            </a:r>
            <a:r>
              <a:rPr lang="en-US" sz="2600">
                <a:solidFill>
                  <a:srgbClr val="091F2F"/>
                </a:solidFill>
                <a:highlight>
                  <a:srgbClr val="FFFFFF"/>
                </a:highlight>
                <a:latin typeface="Montserrat"/>
                <a:ea typeface="Montserrat"/>
                <a:cs typeface="Montserrat"/>
                <a:sym typeface="Montserrat"/>
              </a:rPr>
              <a:t> A new </a:t>
            </a:r>
            <a:r>
              <a:rPr i="1" lang="en-US" sz="2600">
                <a:solidFill>
                  <a:srgbClr val="091F2F"/>
                </a:solidFill>
                <a:highlight>
                  <a:srgbClr val="FFFFFF"/>
                </a:highlight>
                <a:latin typeface="Montserrat SemiBold"/>
                <a:ea typeface="Montserrat SemiBold"/>
                <a:cs typeface="Montserrat SemiBold"/>
                <a:sym typeface="Montserrat SemiBold"/>
              </a:rPr>
              <a:t>Dynamic Displacement Risk Index</a:t>
            </a:r>
            <a:r>
              <a:rPr lang="en-US" sz="2600">
                <a:solidFill>
                  <a:srgbClr val="091F2F"/>
                </a:solidFill>
                <a:highlight>
                  <a:srgbClr val="FFFFFF"/>
                </a:highlight>
                <a:latin typeface="Montserrat"/>
                <a:ea typeface="Montserrat"/>
                <a:cs typeface="Montserrat"/>
                <a:sym typeface="Montserrat"/>
              </a:rPr>
              <a:t> analyzing risk and helping to inform planning and development.</a:t>
            </a:r>
            <a:endParaRPr sz="2600">
              <a:solidFill>
                <a:srgbClr val="091F2F"/>
              </a:solidFill>
              <a:highlight>
                <a:srgbClr val="FFFFFF"/>
              </a:highlight>
              <a:latin typeface="Montserrat"/>
              <a:ea typeface="Montserrat"/>
              <a:cs typeface="Montserrat"/>
              <a:sym typeface="Montserrat"/>
            </a:endParaRPr>
          </a:p>
          <a:p>
            <a:pPr indent="-457200" lvl="0" marL="914400" rtl="0" algn="l">
              <a:lnSpc>
                <a:spcPct val="115000"/>
              </a:lnSpc>
              <a:spcBef>
                <a:spcPts val="0"/>
              </a:spcBef>
              <a:spcAft>
                <a:spcPts val="0"/>
              </a:spcAft>
              <a:buClr>
                <a:srgbClr val="091F2F"/>
              </a:buClr>
              <a:buSzPts val="2600"/>
              <a:buFont typeface="Lora"/>
              <a:buNone/>
            </a:pPr>
            <a:r>
              <a:t/>
            </a:r>
            <a:endParaRPr b="1" sz="2600">
              <a:solidFill>
                <a:srgbClr val="091F2F"/>
              </a:solidFill>
              <a:highlight>
                <a:srgbClr val="FFFFFF"/>
              </a:highlight>
              <a:latin typeface="Montserrat"/>
              <a:ea typeface="Montserrat"/>
              <a:cs typeface="Montserrat"/>
              <a:sym typeface="Montserrat"/>
            </a:endParaRPr>
          </a:p>
          <a:p>
            <a:pPr indent="-457200" lvl="0" marL="914400" rtl="0" algn="l">
              <a:lnSpc>
                <a:spcPct val="115000"/>
              </a:lnSpc>
              <a:spcBef>
                <a:spcPts val="0"/>
              </a:spcBef>
              <a:spcAft>
                <a:spcPts val="0"/>
              </a:spcAft>
              <a:buClr>
                <a:srgbClr val="091F2F"/>
              </a:buClr>
              <a:buSzPts val="2600"/>
              <a:buFont typeface="Lora"/>
              <a:buNone/>
            </a:pPr>
            <a:r>
              <a:rPr b="1" lang="en-US" sz="2600">
                <a:solidFill>
                  <a:srgbClr val="091F2F"/>
                </a:solidFill>
                <a:highlight>
                  <a:srgbClr val="FFFFFF"/>
                </a:highlight>
                <a:latin typeface="Montserrat"/>
                <a:ea typeface="Montserrat"/>
                <a:cs typeface="Montserrat"/>
                <a:sym typeface="Montserrat"/>
              </a:rPr>
              <a:t>Late Fall, 2024: </a:t>
            </a:r>
            <a:r>
              <a:rPr i="1" lang="en-US" sz="2600">
                <a:solidFill>
                  <a:srgbClr val="091F2F"/>
                </a:solidFill>
                <a:highlight>
                  <a:srgbClr val="FFFFFF"/>
                </a:highlight>
                <a:latin typeface="Montserrat SemiBold"/>
                <a:ea typeface="Montserrat SemiBold"/>
                <a:cs typeface="Montserrat SemiBold"/>
                <a:sym typeface="Montserrat SemiBold"/>
              </a:rPr>
              <a:t>Existing Toolkit &amp; Progress Report</a:t>
            </a:r>
            <a:r>
              <a:rPr i="1" lang="en-US" sz="2600">
                <a:solidFill>
                  <a:srgbClr val="091F2F"/>
                </a:solidFill>
                <a:highlight>
                  <a:srgbClr val="FFFFFF"/>
                </a:highlight>
                <a:latin typeface="Montserrat"/>
                <a:ea typeface="Montserrat"/>
                <a:cs typeface="Montserrat"/>
                <a:sym typeface="Montserrat"/>
              </a:rPr>
              <a:t> </a:t>
            </a:r>
            <a:r>
              <a:rPr lang="en-US" sz="2600">
                <a:solidFill>
                  <a:srgbClr val="091F2F"/>
                </a:solidFill>
                <a:highlight>
                  <a:srgbClr val="FFFFFF"/>
                </a:highlight>
                <a:latin typeface="Montserrat"/>
                <a:ea typeface="Montserrat"/>
                <a:cs typeface="Montserrat"/>
                <a:sym typeface="Montserrat"/>
              </a:rPr>
              <a:t>summarizing existing tools to mitigate displacement and providing data on how they are working. </a:t>
            </a:r>
            <a:endParaRPr sz="2600">
              <a:solidFill>
                <a:srgbClr val="091F2F"/>
              </a:solidFill>
              <a:highlight>
                <a:srgbClr val="FFFFFF"/>
              </a:highlight>
              <a:latin typeface="Montserrat"/>
              <a:ea typeface="Montserrat"/>
              <a:cs typeface="Montserrat"/>
              <a:sym typeface="Montserrat"/>
            </a:endParaRPr>
          </a:p>
          <a:p>
            <a:pPr indent="-457200" lvl="0" marL="914400" rtl="0" algn="l">
              <a:lnSpc>
                <a:spcPct val="115000"/>
              </a:lnSpc>
              <a:spcBef>
                <a:spcPts val="0"/>
              </a:spcBef>
              <a:spcAft>
                <a:spcPts val="0"/>
              </a:spcAft>
              <a:buClr>
                <a:srgbClr val="091F2F"/>
              </a:buClr>
              <a:buSzPts val="2600"/>
              <a:buFont typeface="Lora"/>
              <a:buNone/>
            </a:pPr>
            <a:r>
              <a:t/>
            </a:r>
            <a:endParaRPr b="1" sz="2600">
              <a:solidFill>
                <a:srgbClr val="091F2F"/>
              </a:solidFill>
              <a:highlight>
                <a:srgbClr val="FFFFFF"/>
              </a:highlight>
              <a:latin typeface="Montserrat"/>
              <a:ea typeface="Montserrat"/>
              <a:cs typeface="Montserrat"/>
              <a:sym typeface="Montserrat"/>
            </a:endParaRPr>
          </a:p>
          <a:p>
            <a:pPr indent="-457200" lvl="0" marL="914400" rtl="0" algn="l">
              <a:lnSpc>
                <a:spcPct val="115000"/>
              </a:lnSpc>
              <a:spcBef>
                <a:spcPts val="0"/>
              </a:spcBef>
              <a:spcAft>
                <a:spcPts val="0"/>
              </a:spcAft>
              <a:buClr>
                <a:srgbClr val="091F2F"/>
              </a:buClr>
              <a:buSzPts val="2600"/>
              <a:buFont typeface="Lora"/>
              <a:buNone/>
            </a:pPr>
            <a:r>
              <a:rPr b="1" lang="en-US" sz="2600">
                <a:solidFill>
                  <a:srgbClr val="091F2F"/>
                </a:solidFill>
                <a:highlight>
                  <a:srgbClr val="FFFFFF"/>
                </a:highlight>
                <a:latin typeface="Montserrat"/>
                <a:ea typeface="Montserrat"/>
                <a:cs typeface="Montserrat"/>
                <a:sym typeface="Montserrat"/>
              </a:rPr>
              <a:t>Winter, 2025</a:t>
            </a:r>
            <a:r>
              <a:rPr lang="en-US" sz="2600">
                <a:solidFill>
                  <a:srgbClr val="091F2F"/>
                </a:solidFill>
                <a:highlight>
                  <a:srgbClr val="FFFFFF"/>
                </a:highlight>
                <a:latin typeface="Montserrat"/>
                <a:ea typeface="Montserrat"/>
                <a:cs typeface="Montserrat"/>
                <a:sym typeface="Montserrat"/>
              </a:rPr>
              <a:t>: Boston’s first </a:t>
            </a:r>
            <a:r>
              <a:rPr i="1" lang="en-US" sz="2600">
                <a:solidFill>
                  <a:srgbClr val="091F2F"/>
                </a:solidFill>
                <a:highlight>
                  <a:srgbClr val="FFFFFF"/>
                </a:highlight>
                <a:latin typeface="Montserrat SemiBold"/>
                <a:ea typeface="Montserrat SemiBold"/>
                <a:cs typeface="Montserrat SemiBold"/>
                <a:sym typeface="Montserrat SemiBold"/>
              </a:rPr>
              <a:t>Anti-Displacement Action Plan</a:t>
            </a:r>
            <a:r>
              <a:rPr lang="en-US" sz="2600">
                <a:solidFill>
                  <a:srgbClr val="091F2F"/>
                </a:solidFill>
                <a:highlight>
                  <a:srgbClr val="FFFFFF"/>
                </a:highlight>
                <a:latin typeface="Montserrat"/>
                <a:ea typeface="Montserrat"/>
                <a:cs typeface="Montserrat"/>
                <a:sym typeface="Montserrat"/>
              </a:rPr>
              <a:t> with recommendations to address gaps in our toolbox.</a:t>
            </a:r>
            <a:endParaRPr sz="2600">
              <a:solidFill>
                <a:srgbClr val="091F2F"/>
              </a:solidFill>
              <a:highlight>
                <a:srgbClr val="FFFFFF"/>
              </a:highlight>
              <a:latin typeface="Montserrat"/>
              <a:ea typeface="Montserrat"/>
              <a:cs typeface="Montserrat"/>
              <a:sym typeface="Montserrat"/>
            </a:endParaRPr>
          </a:p>
          <a:p>
            <a:pPr indent="0" lvl="0" marL="0" rtl="0" algn="l">
              <a:lnSpc>
                <a:spcPct val="115000"/>
              </a:lnSpc>
              <a:spcBef>
                <a:spcPts val="5200"/>
              </a:spcBef>
              <a:spcAft>
                <a:spcPts val="0"/>
              </a:spcAft>
              <a:buNone/>
            </a:pPr>
            <a:r>
              <a:t/>
            </a:r>
            <a:endParaRPr b="1" sz="2600">
              <a:solidFill>
                <a:schemeClr val="dk1"/>
              </a:solidFill>
              <a:latin typeface="Montserrat"/>
              <a:ea typeface="Montserrat"/>
              <a:cs typeface="Montserrat"/>
              <a:sym typeface="Montserrat"/>
            </a:endParaRPr>
          </a:p>
        </p:txBody>
      </p:sp>
      <p:sp>
        <p:nvSpPr>
          <p:cNvPr id="995" name="Google Shape;995;g3111015af4a_0_527"/>
          <p:cNvSpPr txBox="1"/>
          <p:nvPr>
            <p:ph type="title"/>
          </p:nvPr>
        </p:nvSpPr>
        <p:spPr>
          <a:xfrm>
            <a:off x="608898" y="314450"/>
            <a:ext cx="15193200" cy="877200"/>
          </a:xfrm>
          <a:prstGeom prst="rect">
            <a:avLst/>
          </a:prstGeom>
        </p:spPr>
        <p:txBody>
          <a:bodyPr anchorCtr="0" anchor="ctr" bIns="182850" lIns="182850" spcFirstLastPara="1" rIns="182850" wrap="square" tIns="182850">
            <a:noAutofit/>
          </a:bodyPr>
          <a:lstStyle/>
          <a:p>
            <a:pPr indent="0" lvl="0" marL="0" rtl="0" algn="l">
              <a:spcBef>
                <a:spcPts val="0"/>
              </a:spcBef>
              <a:spcAft>
                <a:spcPts val="0"/>
              </a:spcAft>
              <a:buNone/>
            </a:pPr>
            <a:r>
              <a:rPr lang="en-US"/>
              <a:t>ANTI-DISPLACEMENT ACTION PLAN</a:t>
            </a:r>
            <a:endParaRPr/>
          </a:p>
        </p:txBody>
      </p:sp>
      <p:sp>
        <p:nvSpPr>
          <p:cNvPr id="996" name="Google Shape;996;g3111015af4a_0_527"/>
          <p:cNvSpPr txBox="1"/>
          <p:nvPr/>
        </p:nvSpPr>
        <p:spPr>
          <a:xfrm>
            <a:off x="608900" y="1344250"/>
            <a:ext cx="16894200" cy="9234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b="1" lang="en-US" sz="3600">
                <a:solidFill>
                  <a:srgbClr val="091F2F"/>
                </a:solidFill>
                <a:latin typeface="Montserrat"/>
                <a:ea typeface="Montserrat"/>
                <a:cs typeface="Montserrat"/>
                <a:sym typeface="Montserrat"/>
              </a:rPr>
              <a:t>Timeline and Deliverables</a:t>
            </a:r>
            <a:endParaRPr b="1" sz="2800"/>
          </a:p>
        </p:txBody>
      </p:sp>
      <p:sp>
        <p:nvSpPr>
          <p:cNvPr id="997" name="Google Shape;997;g3111015af4a_0_527"/>
          <p:cNvSpPr/>
          <p:nvPr/>
        </p:nvSpPr>
        <p:spPr>
          <a:xfrm>
            <a:off x="16861800" y="8840401"/>
            <a:ext cx="1426200" cy="1446600"/>
          </a:xfrm>
          <a:prstGeom prst="rect">
            <a:avLst/>
          </a:prstGeom>
          <a:solidFill>
            <a:srgbClr val="091F2F"/>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descr="COB_B_White.png" id="998" name="Google Shape;998;g3111015af4a_0_527"/>
          <p:cNvPicPr preferRelativeResize="0"/>
          <p:nvPr/>
        </p:nvPicPr>
        <p:blipFill>
          <a:blip r:embed="rId3">
            <a:alphaModFix/>
          </a:blip>
          <a:stretch>
            <a:fillRect/>
          </a:stretch>
        </p:blipFill>
        <p:spPr>
          <a:xfrm>
            <a:off x="17243134" y="9122530"/>
            <a:ext cx="663538" cy="1024635"/>
          </a:xfrm>
          <a:prstGeom prst="rect">
            <a:avLst/>
          </a:prstGeom>
          <a:noFill/>
          <a:ln>
            <a:noFill/>
          </a:ln>
        </p:spPr>
      </p:pic>
      <p:grpSp>
        <p:nvGrpSpPr>
          <p:cNvPr id="999" name="Google Shape;999;g3111015af4a_0_527"/>
          <p:cNvGrpSpPr/>
          <p:nvPr/>
        </p:nvGrpSpPr>
        <p:grpSpPr>
          <a:xfrm>
            <a:off x="1259483" y="4375155"/>
            <a:ext cx="1635880" cy="1077414"/>
            <a:chOff x="-1689850" y="201871"/>
            <a:chExt cx="1030800" cy="678900"/>
          </a:xfrm>
        </p:grpSpPr>
        <p:sp>
          <p:nvSpPr>
            <p:cNvPr id="1000" name="Google Shape;1000;g3111015af4a_0_527"/>
            <p:cNvSpPr/>
            <p:nvPr/>
          </p:nvSpPr>
          <p:spPr>
            <a:xfrm>
              <a:off x="-1497250" y="218525"/>
              <a:ext cx="645600" cy="645600"/>
            </a:xfrm>
            <a:prstGeom prst="ellipse">
              <a:avLst/>
            </a:prstGeom>
            <a:no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1001" name="Google Shape;1001;g3111015af4a_0_527"/>
            <p:cNvSpPr txBox="1"/>
            <p:nvPr/>
          </p:nvSpPr>
          <p:spPr>
            <a:xfrm>
              <a:off x="-1689850" y="201871"/>
              <a:ext cx="1030800" cy="6789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b="1" lang="en-US" sz="4600">
                  <a:solidFill>
                    <a:srgbClr val="FB4D42"/>
                  </a:solidFill>
                  <a:latin typeface="Montserrat"/>
                  <a:ea typeface="Montserrat"/>
                  <a:cs typeface="Montserrat"/>
                  <a:sym typeface="Montserrat"/>
                </a:rPr>
                <a:t>2</a:t>
              </a:r>
              <a:endParaRPr b="1" sz="4600">
                <a:solidFill>
                  <a:srgbClr val="FB4D42"/>
                </a:solidFill>
                <a:latin typeface="Montserrat"/>
                <a:ea typeface="Montserrat"/>
                <a:cs typeface="Montserrat"/>
                <a:sym typeface="Montserrat"/>
              </a:endParaRPr>
            </a:p>
          </p:txBody>
        </p:sp>
      </p:grpSp>
      <p:grpSp>
        <p:nvGrpSpPr>
          <p:cNvPr id="1002" name="Google Shape;1002;g3111015af4a_0_527"/>
          <p:cNvGrpSpPr/>
          <p:nvPr/>
        </p:nvGrpSpPr>
        <p:grpSpPr>
          <a:xfrm>
            <a:off x="1259483" y="6247315"/>
            <a:ext cx="1635880" cy="1077414"/>
            <a:chOff x="-1689850" y="201871"/>
            <a:chExt cx="1030800" cy="678900"/>
          </a:xfrm>
        </p:grpSpPr>
        <p:sp>
          <p:nvSpPr>
            <p:cNvPr id="1003" name="Google Shape;1003;g3111015af4a_0_527"/>
            <p:cNvSpPr/>
            <p:nvPr/>
          </p:nvSpPr>
          <p:spPr>
            <a:xfrm>
              <a:off x="-1497250" y="218525"/>
              <a:ext cx="645600" cy="645600"/>
            </a:xfrm>
            <a:prstGeom prst="ellipse">
              <a:avLst/>
            </a:prstGeom>
            <a:no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1004" name="Google Shape;1004;g3111015af4a_0_527"/>
            <p:cNvSpPr txBox="1"/>
            <p:nvPr/>
          </p:nvSpPr>
          <p:spPr>
            <a:xfrm>
              <a:off x="-1689850" y="201871"/>
              <a:ext cx="1030800" cy="6789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b="1" lang="en-US" sz="4600">
                  <a:solidFill>
                    <a:srgbClr val="FB4D42"/>
                  </a:solidFill>
                  <a:latin typeface="Montserrat"/>
                  <a:ea typeface="Montserrat"/>
                  <a:cs typeface="Montserrat"/>
                  <a:sym typeface="Montserrat"/>
                </a:rPr>
                <a:t>3</a:t>
              </a:r>
              <a:endParaRPr b="1" sz="4600">
                <a:solidFill>
                  <a:srgbClr val="FB4D42"/>
                </a:solidFill>
                <a:latin typeface="Montserrat"/>
                <a:ea typeface="Montserrat"/>
                <a:cs typeface="Montserrat"/>
                <a:sym typeface="Montserrat"/>
              </a:endParaRPr>
            </a:p>
          </p:txBody>
        </p:sp>
      </p:grpSp>
      <p:grpSp>
        <p:nvGrpSpPr>
          <p:cNvPr id="1005" name="Google Shape;1005;g3111015af4a_0_527"/>
          <p:cNvGrpSpPr/>
          <p:nvPr/>
        </p:nvGrpSpPr>
        <p:grpSpPr>
          <a:xfrm>
            <a:off x="1272930" y="7818974"/>
            <a:ext cx="1635880" cy="1077414"/>
            <a:chOff x="-1689850" y="201871"/>
            <a:chExt cx="1030800" cy="678900"/>
          </a:xfrm>
        </p:grpSpPr>
        <p:sp>
          <p:nvSpPr>
            <p:cNvPr id="1006" name="Google Shape;1006;g3111015af4a_0_527"/>
            <p:cNvSpPr/>
            <p:nvPr/>
          </p:nvSpPr>
          <p:spPr>
            <a:xfrm>
              <a:off x="-1497250" y="218525"/>
              <a:ext cx="645600" cy="645600"/>
            </a:xfrm>
            <a:prstGeom prst="ellipse">
              <a:avLst/>
            </a:prstGeom>
            <a:noFill/>
            <a:ln cap="flat" cmpd="sng" w="9525">
              <a:solidFill>
                <a:srgbClr val="FB4D4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1007" name="Google Shape;1007;g3111015af4a_0_527"/>
            <p:cNvSpPr txBox="1"/>
            <p:nvPr/>
          </p:nvSpPr>
          <p:spPr>
            <a:xfrm>
              <a:off x="-1689850" y="201871"/>
              <a:ext cx="1030800" cy="6789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b="1" lang="en-US" sz="4600">
                  <a:solidFill>
                    <a:srgbClr val="FB4D42"/>
                  </a:solidFill>
                  <a:latin typeface="Montserrat"/>
                  <a:ea typeface="Montserrat"/>
                  <a:cs typeface="Montserrat"/>
                  <a:sym typeface="Montserrat"/>
                </a:rPr>
                <a:t>4</a:t>
              </a:r>
              <a:endParaRPr b="1" sz="4600">
                <a:solidFill>
                  <a:srgbClr val="FB4D42"/>
                </a:solidFill>
                <a:latin typeface="Montserrat"/>
                <a:ea typeface="Montserrat"/>
                <a:cs typeface="Montserrat"/>
                <a:sym typeface="Montserrat"/>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g3111015af4a_0_675"/>
          <p:cNvSpPr txBox="1"/>
          <p:nvPr>
            <p:ph type="title"/>
          </p:nvPr>
        </p:nvSpPr>
        <p:spPr>
          <a:xfrm>
            <a:off x="608899" y="314450"/>
            <a:ext cx="12043800" cy="877200"/>
          </a:xfrm>
          <a:prstGeom prst="rect">
            <a:avLst/>
          </a:prstGeom>
        </p:spPr>
        <p:txBody>
          <a:bodyPr anchorCtr="0" anchor="ctr" bIns="182850" lIns="182850" spcFirstLastPara="1" rIns="182850" wrap="square" tIns="182850">
            <a:noAutofit/>
          </a:bodyPr>
          <a:lstStyle/>
          <a:p>
            <a:pPr indent="0" lvl="0" marL="0" rtl="0" algn="l">
              <a:spcBef>
                <a:spcPts val="0"/>
              </a:spcBef>
              <a:spcAft>
                <a:spcPts val="0"/>
              </a:spcAft>
              <a:buNone/>
            </a:pPr>
            <a:r>
              <a:rPr lang="en-US"/>
              <a:t>EXISTING RESIDENTIAL DISPLACEMENT TOOLS</a:t>
            </a:r>
            <a:endParaRPr sz="2800"/>
          </a:p>
        </p:txBody>
      </p:sp>
      <p:grpSp>
        <p:nvGrpSpPr>
          <p:cNvPr id="1013" name="Google Shape;1013;g3111015af4a_0_675"/>
          <p:cNvGrpSpPr/>
          <p:nvPr/>
        </p:nvGrpSpPr>
        <p:grpSpPr>
          <a:xfrm>
            <a:off x="275425" y="1844000"/>
            <a:ext cx="4259794" cy="6636800"/>
            <a:chOff x="137713" y="1150600"/>
            <a:chExt cx="2129897" cy="3318400"/>
          </a:xfrm>
        </p:grpSpPr>
        <p:sp>
          <p:nvSpPr>
            <p:cNvPr id="1014" name="Google Shape;1014;g3111015af4a_0_675"/>
            <p:cNvSpPr/>
            <p:nvPr/>
          </p:nvSpPr>
          <p:spPr>
            <a:xfrm>
              <a:off x="191223" y="1572400"/>
              <a:ext cx="2070900" cy="985200"/>
            </a:xfrm>
            <a:prstGeom prst="rect">
              <a:avLst/>
            </a:prstGeom>
            <a:noFill/>
            <a:ln cap="flat" cmpd="sng" w="9525">
              <a:solidFill>
                <a:srgbClr val="4A86E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1015" name="Google Shape;1015;g3111015af4a_0_675"/>
            <p:cNvSpPr txBox="1"/>
            <p:nvPr/>
          </p:nvSpPr>
          <p:spPr>
            <a:xfrm>
              <a:off x="175609" y="2637200"/>
              <a:ext cx="2081400" cy="1831800"/>
            </a:xfrm>
            <a:prstGeom prst="rect">
              <a:avLst/>
            </a:prstGeom>
            <a:noFill/>
            <a:ln>
              <a:noFill/>
            </a:ln>
          </p:spPr>
          <p:txBody>
            <a:bodyPr anchorCtr="0" anchor="t" bIns="137150" lIns="137150" spcFirstLastPara="1" rIns="137150" wrap="square" tIns="137150">
              <a:spAutoFit/>
            </a:bodyPr>
            <a:lstStyle/>
            <a:p>
              <a:pPr indent="-368300" lvl="0" marL="2286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Prevent evictions</a:t>
              </a:r>
              <a:endParaRPr sz="2200">
                <a:solidFill>
                  <a:srgbClr val="091F2F"/>
                </a:solidFill>
                <a:latin typeface="Montserrat"/>
                <a:ea typeface="Montserrat"/>
                <a:cs typeface="Montserrat"/>
                <a:sym typeface="Montserrat"/>
              </a:endParaRPr>
            </a:p>
            <a:p>
              <a:pPr indent="-368300" lvl="0" marL="2286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Protect tenants </a:t>
              </a:r>
              <a:endParaRPr sz="2200">
                <a:solidFill>
                  <a:srgbClr val="091F2F"/>
                </a:solidFill>
                <a:latin typeface="Montserrat"/>
                <a:ea typeface="Montserrat"/>
                <a:cs typeface="Montserrat"/>
                <a:sym typeface="Montserrat"/>
              </a:endParaRPr>
            </a:p>
            <a:p>
              <a:pPr indent="-368300" lvl="0" marL="2286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Streamline access to income-restricted housing</a:t>
              </a:r>
              <a:endParaRPr sz="2200">
                <a:solidFill>
                  <a:srgbClr val="091F2F"/>
                </a:solidFill>
                <a:latin typeface="Montserrat"/>
                <a:ea typeface="Montserrat"/>
                <a:cs typeface="Montserrat"/>
                <a:sym typeface="Montserrat"/>
              </a:endParaRPr>
            </a:p>
            <a:p>
              <a:pPr indent="-368300" lvl="0" marL="2286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Prevent foreclosures</a:t>
              </a:r>
              <a:endParaRPr sz="2200">
                <a:solidFill>
                  <a:srgbClr val="091F2F"/>
                </a:solidFill>
                <a:latin typeface="Montserrat"/>
                <a:ea typeface="Montserrat"/>
                <a:cs typeface="Montserrat"/>
                <a:sym typeface="Montserrat"/>
              </a:endParaRPr>
            </a:p>
            <a:p>
              <a:pPr indent="-368300" lvl="0" marL="2286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Alleviate maintenance costs</a:t>
              </a:r>
              <a:endParaRPr sz="2200">
                <a:solidFill>
                  <a:srgbClr val="091F2F"/>
                </a:solidFill>
                <a:latin typeface="Montserrat"/>
                <a:ea typeface="Montserrat"/>
                <a:cs typeface="Montserrat"/>
                <a:sym typeface="Montserrat"/>
              </a:endParaRPr>
            </a:p>
            <a:p>
              <a:pPr indent="-368300" lvl="0" marL="2286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Provide targeted tax relief</a:t>
              </a:r>
              <a:endParaRPr sz="1800">
                <a:solidFill>
                  <a:srgbClr val="091F2F"/>
                </a:solidFill>
                <a:highlight>
                  <a:schemeClr val="lt1"/>
                </a:highlight>
                <a:latin typeface="Montserrat"/>
                <a:ea typeface="Montserrat"/>
                <a:cs typeface="Montserrat"/>
                <a:sym typeface="Montserrat"/>
              </a:endParaRPr>
            </a:p>
            <a:p>
              <a:pPr indent="-228600" lvl="0" marL="228600" rtl="0" algn="l">
                <a:spcBef>
                  <a:spcPts val="0"/>
                </a:spcBef>
                <a:spcAft>
                  <a:spcPts val="0"/>
                </a:spcAft>
                <a:buNone/>
              </a:pPr>
              <a:r>
                <a:t/>
              </a:r>
              <a:endParaRPr sz="2200">
                <a:solidFill>
                  <a:srgbClr val="091F2F"/>
                </a:solidFill>
                <a:latin typeface="Montserrat"/>
                <a:ea typeface="Montserrat"/>
                <a:cs typeface="Montserrat"/>
                <a:sym typeface="Montserrat"/>
              </a:endParaRPr>
            </a:p>
          </p:txBody>
        </p:sp>
        <p:sp>
          <p:nvSpPr>
            <p:cNvPr id="1016" name="Google Shape;1016;g3111015af4a_0_675"/>
            <p:cNvSpPr/>
            <p:nvPr/>
          </p:nvSpPr>
          <p:spPr>
            <a:xfrm>
              <a:off x="186209" y="1150600"/>
              <a:ext cx="2081400" cy="461700"/>
            </a:xfrm>
            <a:prstGeom prst="round1Rect">
              <a:avLst>
                <a:gd fmla="val 16667" name="adj"/>
              </a:avLst>
            </a:prstGeom>
            <a:solidFill>
              <a:srgbClr val="4A86E8"/>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1017" name="Google Shape;1017;g3111015af4a_0_675"/>
            <p:cNvSpPr txBox="1"/>
            <p:nvPr/>
          </p:nvSpPr>
          <p:spPr>
            <a:xfrm>
              <a:off x="137713" y="1173150"/>
              <a:ext cx="2081400" cy="4002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3200"/>
                </a:spcAft>
                <a:buNone/>
              </a:pPr>
              <a:r>
                <a:rPr b="1" lang="en-US" sz="3400">
                  <a:solidFill>
                    <a:schemeClr val="lt1"/>
                  </a:solidFill>
                  <a:latin typeface="Montserrat"/>
                  <a:ea typeface="Montserrat"/>
                  <a:cs typeface="Montserrat"/>
                  <a:sym typeface="Montserrat"/>
                </a:rPr>
                <a:t>PROTECT</a:t>
              </a:r>
              <a:endParaRPr sz="3400">
                <a:solidFill>
                  <a:srgbClr val="091F2F"/>
                </a:solidFill>
                <a:latin typeface="Montserrat"/>
                <a:ea typeface="Montserrat"/>
                <a:cs typeface="Montserrat"/>
                <a:sym typeface="Montserrat"/>
              </a:endParaRPr>
            </a:p>
          </p:txBody>
        </p:sp>
        <p:sp>
          <p:nvSpPr>
            <p:cNvPr id="1018" name="Google Shape;1018;g3111015af4a_0_675"/>
            <p:cNvSpPr txBox="1"/>
            <p:nvPr/>
          </p:nvSpPr>
          <p:spPr>
            <a:xfrm>
              <a:off x="185984" y="1565325"/>
              <a:ext cx="2081400" cy="908700"/>
            </a:xfrm>
            <a:prstGeom prst="rect">
              <a:avLst/>
            </a:prstGeom>
            <a:noFill/>
            <a:ln>
              <a:noFill/>
            </a:ln>
          </p:spPr>
          <p:txBody>
            <a:bodyPr anchorCtr="0" anchor="t" bIns="182850" lIns="182850" spcFirstLastPara="1" rIns="182850" wrap="square" tIns="182850">
              <a:spAutoFit/>
            </a:bodyPr>
            <a:lstStyle/>
            <a:p>
              <a:pPr indent="0" lvl="0" marL="0" rtl="0" algn="ctr">
                <a:lnSpc>
                  <a:spcPct val="98000"/>
                </a:lnSpc>
                <a:spcBef>
                  <a:spcPts val="0"/>
                </a:spcBef>
                <a:spcAft>
                  <a:spcPts val="3200"/>
                </a:spcAft>
                <a:buNone/>
              </a:pPr>
              <a:r>
                <a:rPr b="1" lang="en-US" sz="2400">
                  <a:solidFill>
                    <a:srgbClr val="091F2F"/>
                  </a:solidFill>
                  <a:latin typeface="Montserrat"/>
                  <a:ea typeface="Montserrat"/>
                  <a:cs typeface="Montserrat"/>
                  <a:sym typeface="Montserrat"/>
                </a:rPr>
                <a:t>Prevent renters and low-income homeowners from being displaced</a:t>
              </a:r>
              <a:endParaRPr b="1" sz="2600"/>
            </a:p>
          </p:txBody>
        </p:sp>
      </p:grpSp>
      <p:grpSp>
        <p:nvGrpSpPr>
          <p:cNvPr id="1019" name="Google Shape;1019;g3111015af4a_0_675"/>
          <p:cNvGrpSpPr/>
          <p:nvPr/>
        </p:nvGrpSpPr>
        <p:grpSpPr>
          <a:xfrm>
            <a:off x="4817607" y="1844000"/>
            <a:ext cx="4476900" cy="6975200"/>
            <a:chOff x="2373338" y="1150600"/>
            <a:chExt cx="2238450" cy="3487600"/>
          </a:xfrm>
        </p:grpSpPr>
        <p:sp>
          <p:nvSpPr>
            <p:cNvPr id="1020" name="Google Shape;1020;g3111015af4a_0_675"/>
            <p:cNvSpPr txBox="1"/>
            <p:nvPr/>
          </p:nvSpPr>
          <p:spPr>
            <a:xfrm>
              <a:off x="2378588" y="2637200"/>
              <a:ext cx="2233200" cy="2001000"/>
            </a:xfrm>
            <a:prstGeom prst="rect">
              <a:avLst/>
            </a:prstGeom>
            <a:noFill/>
            <a:ln>
              <a:noFill/>
            </a:ln>
          </p:spPr>
          <p:txBody>
            <a:bodyPr anchorCtr="0" anchor="t" bIns="137150" lIns="137150" spcFirstLastPara="1" rIns="137150" wrap="square" tIns="137150">
              <a:spAutoFit/>
            </a:bodyPr>
            <a:lstStyle/>
            <a:p>
              <a:pPr indent="-368300" lvl="0" marL="2286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Renovate and improve public housing</a:t>
              </a:r>
              <a:endParaRPr sz="2200">
                <a:solidFill>
                  <a:srgbClr val="091F2F"/>
                </a:solidFill>
                <a:latin typeface="Montserrat"/>
                <a:ea typeface="Montserrat"/>
                <a:cs typeface="Montserrat"/>
                <a:sym typeface="Montserrat"/>
              </a:endParaRPr>
            </a:p>
            <a:p>
              <a:pPr indent="-368300" lvl="0" marL="2286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Underwrite acquisition/ conversion of naturally occurring affordable housing</a:t>
              </a:r>
              <a:endParaRPr sz="2200">
                <a:solidFill>
                  <a:srgbClr val="091F2F"/>
                </a:solidFill>
                <a:latin typeface="Montserrat"/>
                <a:ea typeface="Montserrat"/>
                <a:cs typeface="Montserrat"/>
                <a:sym typeface="Montserrat"/>
              </a:endParaRPr>
            </a:p>
            <a:p>
              <a:pPr indent="-368300" lvl="0" marL="2286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Maintain an inventory of existing subsidized housing and actively intervene to preserve it</a:t>
              </a:r>
              <a:endParaRPr sz="2200">
                <a:solidFill>
                  <a:srgbClr val="091F2F"/>
                </a:solidFill>
                <a:latin typeface="Montserrat"/>
                <a:ea typeface="Montserrat"/>
                <a:cs typeface="Montserrat"/>
                <a:sym typeface="Montserrat"/>
              </a:endParaRPr>
            </a:p>
            <a:p>
              <a:pPr indent="-368300" lvl="0" marL="2286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Limit short-term rentals</a:t>
              </a:r>
              <a:endParaRPr sz="2200">
                <a:solidFill>
                  <a:srgbClr val="091F2F"/>
                </a:solidFill>
                <a:latin typeface="Montserrat"/>
                <a:ea typeface="Montserrat"/>
                <a:cs typeface="Montserrat"/>
                <a:sym typeface="Montserrat"/>
              </a:endParaRPr>
            </a:p>
          </p:txBody>
        </p:sp>
        <p:sp>
          <p:nvSpPr>
            <p:cNvPr id="1021" name="Google Shape;1021;g3111015af4a_0_675"/>
            <p:cNvSpPr/>
            <p:nvPr/>
          </p:nvSpPr>
          <p:spPr>
            <a:xfrm>
              <a:off x="2378576" y="1572400"/>
              <a:ext cx="2070900" cy="985200"/>
            </a:xfrm>
            <a:prstGeom prst="rect">
              <a:avLst/>
            </a:prstGeom>
            <a:noFill/>
            <a:ln cap="flat" cmpd="sng" w="9525">
              <a:solidFill>
                <a:srgbClr val="4A86E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1022" name="Google Shape;1022;g3111015af4a_0_675"/>
            <p:cNvSpPr/>
            <p:nvPr/>
          </p:nvSpPr>
          <p:spPr>
            <a:xfrm>
              <a:off x="2373563" y="1150600"/>
              <a:ext cx="2081400" cy="461700"/>
            </a:xfrm>
            <a:prstGeom prst="round1Rect">
              <a:avLst>
                <a:gd fmla="val 16667" name="adj"/>
              </a:avLst>
            </a:prstGeom>
            <a:solidFill>
              <a:srgbClr val="4A86E8"/>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1023" name="Google Shape;1023;g3111015af4a_0_675"/>
            <p:cNvSpPr txBox="1"/>
            <p:nvPr/>
          </p:nvSpPr>
          <p:spPr>
            <a:xfrm>
              <a:off x="2373663" y="1173150"/>
              <a:ext cx="2081400" cy="4002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3200"/>
                </a:spcAft>
                <a:buNone/>
              </a:pPr>
              <a:r>
                <a:rPr b="1" lang="en-US" sz="3400">
                  <a:solidFill>
                    <a:schemeClr val="lt1"/>
                  </a:solidFill>
                  <a:latin typeface="Montserrat"/>
                  <a:ea typeface="Montserrat"/>
                  <a:cs typeface="Montserrat"/>
                  <a:sym typeface="Montserrat"/>
                </a:rPr>
                <a:t>PRESERVE</a:t>
              </a:r>
              <a:endParaRPr sz="3400">
                <a:solidFill>
                  <a:srgbClr val="091F2F"/>
                </a:solidFill>
                <a:latin typeface="Montserrat"/>
                <a:ea typeface="Montserrat"/>
                <a:cs typeface="Montserrat"/>
                <a:sym typeface="Montserrat"/>
              </a:endParaRPr>
            </a:p>
          </p:txBody>
        </p:sp>
        <p:sp>
          <p:nvSpPr>
            <p:cNvPr id="1024" name="Google Shape;1024;g3111015af4a_0_675"/>
            <p:cNvSpPr txBox="1"/>
            <p:nvPr/>
          </p:nvSpPr>
          <p:spPr>
            <a:xfrm>
              <a:off x="2373338" y="1565325"/>
              <a:ext cx="2081400" cy="908700"/>
            </a:xfrm>
            <a:prstGeom prst="rect">
              <a:avLst/>
            </a:prstGeom>
            <a:noFill/>
            <a:ln>
              <a:noFill/>
            </a:ln>
          </p:spPr>
          <p:txBody>
            <a:bodyPr anchorCtr="0" anchor="t" bIns="182850" lIns="182850" spcFirstLastPara="1" rIns="182850" wrap="square" tIns="182850">
              <a:spAutoFit/>
            </a:bodyPr>
            <a:lstStyle/>
            <a:p>
              <a:pPr indent="0" lvl="0" marL="0" rtl="0" algn="ctr">
                <a:lnSpc>
                  <a:spcPct val="98000"/>
                </a:lnSpc>
                <a:spcBef>
                  <a:spcPts val="0"/>
                </a:spcBef>
                <a:spcAft>
                  <a:spcPts val="3200"/>
                </a:spcAft>
                <a:buNone/>
              </a:pPr>
              <a:r>
                <a:rPr b="1" lang="en-US" sz="2400">
                  <a:solidFill>
                    <a:srgbClr val="091F2F"/>
                  </a:solidFill>
                  <a:latin typeface="Montserrat"/>
                  <a:ea typeface="Montserrat"/>
                  <a:cs typeface="Montserrat"/>
                  <a:sym typeface="Montserrat"/>
                </a:rPr>
                <a:t>Make sure affordable public and private housing stays affordable</a:t>
              </a:r>
              <a:endParaRPr b="1" sz="2400">
                <a:solidFill>
                  <a:srgbClr val="091F2F"/>
                </a:solidFill>
                <a:latin typeface="Montserrat"/>
                <a:ea typeface="Montserrat"/>
                <a:cs typeface="Montserrat"/>
                <a:sym typeface="Montserrat"/>
              </a:endParaRPr>
            </a:p>
          </p:txBody>
        </p:sp>
      </p:grpSp>
      <p:grpSp>
        <p:nvGrpSpPr>
          <p:cNvPr id="1025" name="Google Shape;1025;g3111015af4a_0_675"/>
          <p:cNvGrpSpPr/>
          <p:nvPr/>
        </p:nvGrpSpPr>
        <p:grpSpPr>
          <a:xfrm>
            <a:off x="9168681" y="1844000"/>
            <a:ext cx="4466400" cy="7991000"/>
            <a:chOff x="4564088" y="1150600"/>
            <a:chExt cx="2233200" cy="3995500"/>
          </a:xfrm>
        </p:grpSpPr>
        <p:sp>
          <p:nvSpPr>
            <p:cNvPr id="1026" name="Google Shape;1026;g3111015af4a_0_675"/>
            <p:cNvSpPr txBox="1"/>
            <p:nvPr/>
          </p:nvSpPr>
          <p:spPr>
            <a:xfrm>
              <a:off x="4564088" y="2637200"/>
              <a:ext cx="2233200" cy="2508900"/>
            </a:xfrm>
            <a:prstGeom prst="rect">
              <a:avLst/>
            </a:prstGeom>
            <a:noFill/>
            <a:ln>
              <a:noFill/>
            </a:ln>
          </p:spPr>
          <p:txBody>
            <a:bodyPr anchorCtr="0" anchor="t" bIns="137150" lIns="137150" spcFirstLastPara="1" rIns="137150" wrap="square" tIns="137150">
              <a:spAutoFit/>
            </a:bodyPr>
            <a:lstStyle/>
            <a:p>
              <a:pPr indent="-368300" lvl="0" marL="3429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Rezone for mixed-use TOD and density</a:t>
              </a:r>
              <a:endParaRPr sz="2200">
                <a:solidFill>
                  <a:srgbClr val="091F2F"/>
                </a:solidFill>
                <a:latin typeface="Montserrat"/>
                <a:ea typeface="Montserrat"/>
                <a:cs typeface="Montserrat"/>
                <a:sym typeface="Montserrat"/>
              </a:endParaRPr>
            </a:p>
            <a:p>
              <a:pPr indent="-368300" lvl="0" marL="3429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Create new public housing </a:t>
              </a:r>
              <a:endParaRPr sz="2200">
                <a:solidFill>
                  <a:srgbClr val="091F2F"/>
                </a:solidFill>
                <a:latin typeface="Montserrat"/>
                <a:ea typeface="Montserrat"/>
                <a:cs typeface="Montserrat"/>
                <a:sym typeface="Montserrat"/>
              </a:endParaRPr>
            </a:p>
            <a:p>
              <a:pPr indent="-368300" lvl="0" marL="3429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Require income-restricted units in new development</a:t>
              </a:r>
              <a:endParaRPr sz="2200">
                <a:solidFill>
                  <a:srgbClr val="091F2F"/>
                </a:solidFill>
                <a:latin typeface="Montserrat"/>
                <a:ea typeface="Montserrat"/>
                <a:cs typeface="Montserrat"/>
                <a:sym typeface="Montserrat"/>
              </a:endParaRPr>
            </a:p>
            <a:p>
              <a:pPr indent="-368300" lvl="0" marL="3429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Sell public land for affordable housing</a:t>
              </a:r>
              <a:endParaRPr sz="2200">
                <a:solidFill>
                  <a:srgbClr val="091F2F"/>
                </a:solidFill>
                <a:latin typeface="Montserrat"/>
                <a:ea typeface="Montserrat"/>
                <a:cs typeface="Montserrat"/>
                <a:sym typeface="Montserrat"/>
              </a:endParaRPr>
            </a:p>
            <a:p>
              <a:pPr indent="-368300" lvl="0" marL="3429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Provide subsidies for affordable housing</a:t>
              </a:r>
              <a:endParaRPr sz="2200">
                <a:solidFill>
                  <a:srgbClr val="091F2F"/>
                </a:solidFill>
                <a:latin typeface="Montserrat"/>
                <a:ea typeface="Montserrat"/>
                <a:cs typeface="Montserrat"/>
                <a:sym typeface="Montserrat"/>
              </a:endParaRPr>
            </a:p>
            <a:p>
              <a:pPr indent="-368300" lvl="0" marL="3429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Co-locate housing with City facilities</a:t>
              </a:r>
              <a:endParaRPr sz="2200">
                <a:solidFill>
                  <a:srgbClr val="091F2F"/>
                </a:solidFill>
                <a:latin typeface="Montserrat"/>
                <a:ea typeface="Montserrat"/>
                <a:cs typeface="Montserrat"/>
                <a:sym typeface="Montserrat"/>
              </a:endParaRPr>
            </a:p>
            <a:p>
              <a:pPr indent="-368300" lvl="0" marL="3429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Subsidize downtown office-to-residential conversions</a:t>
              </a:r>
              <a:endParaRPr sz="2200">
                <a:solidFill>
                  <a:srgbClr val="091F2F"/>
                </a:solidFill>
                <a:latin typeface="Montserrat"/>
                <a:ea typeface="Montserrat"/>
                <a:cs typeface="Montserrat"/>
                <a:sym typeface="Montserrat"/>
              </a:endParaRPr>
            </a:p>
          </p:txBody>
        </p:sp>
        <p:sp>
          <p:nvSpPr>
            <p:cNvPr id="1027" name="Google Shape;1027;g3111015af4a_0_675"/>
            <p:cNvSpPr/>
            <p:nvPr/>
          </p:nvSpPr>
          <p:spPr>
            <a:xfrm>
              <a:off x="4614526" y="1572400"/>
              <a:ext cx="2070900" cy="985200"/>
            </a:xfrm>
            <a:prstGeom prst="rect">
              <a:avLst/>
            </a:prstGeom>
            <a:noFill/>
            <a:ln cap="flat" cmpd="sng" w="9525">
              <a:solidFill>
                <a:srgbClr val="4A86E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1028" name="Google Shape;1028;g3111015af4a_0_675"/>
            <p:cNvSpPr/>
            <p:nvPr/>
          </p:nvSpPr>
          <p:spPr>
            <a:xfrm>
              <a:off x="4609513" y="1150600"/>
              <a:ext cx="2081400" cy="461700"/>
            </a:xfrm>
            <a:prstGeom prst="round1Rect">
              <a:avLst>
                <a:gd fmla="val 16667" name="adj"/>
              </a:avLst>
            </a:prstGeom>
            <a:solidFill>
              <a:srgbClr val="4A86E8"/>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1029" name="Google Shape;1029;g3111015af4a_0_675"/>
            <p:cNvSpPr txBox="1"/>
            <p:nvPr/>
          </p:nvSpPr>
          <p:spPr>
            <a:xfrm>
              <a:off x="4609613" y="1173150"/>
              <a:ext cx="2081400" cy="4002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3200"/>
                </a:spcAft>
                <a:buNone/>
              </a:pPr>
              <a:r>
                <a:rPr b="1" lang="en-US" sz="3400">
                  <a:solidFill>
                    <a:schemeClr val="lt1"/>
                  </a:solidFill>
                  <a:latin typeface="Montserrat"/>
                  <a:ea typeface="Montserrat"/>
                  <a:cs typeface="Montserrat"/>
                  <a:sym typeface="Montserrat"/>
                </a:rPr>
                <a:t>PRODUCE</a:t>
              </a:r>
              <a:endParaRPr sz="3400">
                <a:solidFill>
                  <a:srgbClr val="091F2F"/>
                </a:solidFill>
                <a:latin typeface="Montserrat"/>
                <a:ea typeface="Montserrat"/>
                <a:cs typeface="Montserrat"/>
                <a:sym typeface="Montserrat"/>
              </a:endParaRPr>
            </a:p>
          </p:txBody>
        </p:sp>
        <p:sp>
          <p:nvSpPr>
            <p:cNvPr id="1030" name="Google Shape;1030;g3111015af4a_0_675"/>
            <p:cNvSpPr txBox="1"/>
            <p:nvPr/>
          </p:nvSpPr>
          <p:spPr>
            <a:xfrm>
              <a:off x="4609288" y="1565325"/>
              <a:ext cx="2081400" cy="908700"/>
            </a:xfrm>
            <a:prstGeom prst="rect">
              <a:avLst/>
            </a:prstGeom>
            <a:noFill/>
            <a:ln>
              <a:noFill/>
            </a:ln>
          </p:spPr>
          <p:txBody>
            <a:bodyPr anchorCtr="0" anchor="t" bIns="182850" lIns="182850" spcFirstLastPara="1" rIns="182850" wrap="square" tIns="182850">
              <a:spAutoFit/>
            </a:bodyPr>
            <a:lstStyle/>
            <a:p>
              <a:pPr indent="0" lvl="0" marL="0" rtl="0" algn="ctr">
                <a:lnSpc>
                  <a:spcPct val="98000"/>
                </a:lnSpc>
                <a:spcBef>
                  <a:spcPts val="0"/>
                </a:spcBef>
                <a:spcAft>
                  <a:spcPts val="3200"/>
                </a:spcAft>
                <a:buNone/>
              </a:pPr>
              <a:r>
                <a:rPr b="1" lang="en-US" sz="2400">
                  <a:solidFill>
                    <a:srgbClr val="091F2F"/>
                  </a:solidFill>
                  <a:latin typeface="Montserrat"/>
                  <a:ea typeface="Montserrat"/>
                  <a:cs typeface="Montserrat"/>
                  <a:sym typeface="Montserrat"/>
                </a:rPr>
                <a:t>Create new </a:t>
              </a:r>
              <a:br>
                <a:rPr b="1" lang="en-US" sz="2400">
                  <a:solidFill>
                    <a:srgbClr val="091F2F"/>
                  </a:solidFill>
                  <a:latin typeface="Montserrat"/>
                  <a:ea typeface="Montserrat"/>
                  <a:cs typeface="Montserrat"/>
                  <a:sym typeface="Montserrat"/>
                </a:rPr>
              </a:br>
              <a:r>
                <a:rPr b="1" lang="en-US" sz="2400">
                  <a:solidFill>
                    <a:srgbClr val="091F2F"/>
                  </a:solidFill>
                  <a:latin typeface="Montserrat"/>
                  <a:ea typeface="Montserrat"/>
                  <a:cs typeface="Montserrat"/>
                  <a:sym typeface="Montserrat"/>
                </a:rPr>
                <a:t>housing for </a:t>
              </a:r>
              <a:br>
                <a:rPr b="1" lang="en-US" sz="2400">
                  <a:solidFill>
                    <a:srgbClr val="091F2F"/>
                  </a:solidFill>
                  <a:latin typeface="Montserrat"/>
                  <a:ea typeface="Montserrat"/>
                  <a:cs typeface="Montserrat"/>
                  <a:sym typeface="Montserrat"/>
                </a:rPr>
              </a:br>
              <a:r>
                <a:rPr b="1" lang="en-US" sz="2400">
                  <a:solidFill>
                    <a:srgbClr val="091F2F"/>
                  </a:solidFill>
                  <a:latin typeface="Montserrat"/>
                  <a:ea typeface="Montserrat"/>
                  <a:cs typeface="Montserrat"/>
                  <a:sym typeface="Montserrat"/>
                </a:rPr>
                <a:t>people </a:t>
              </a:r>
              <a:br>
                <a:rPr b="1" lang="en-US" sz="2400">
                  <a:solidFill>
                    <a:srgbClr val="091F2F"/>
                  </a:solidFill>
                  <a:latin typeface="Montserrat"/>
                  <a:ea typeface="Montserrat"/>
                  <a:cs typeface="Montserrat"/>
                  <a:sym typeface="Montserrat"/>
                </a:rPr>
              </a:br>
              <a:r>
                <a:rPr b="1" lang="en-US" sz="2400">
                  <a:solidFill>
                    <a:srgbClr val="091F2F"/>
                  </a:solidFill>
                  <a:latin typeface="Montserrat"/>
                  <a:ea typeface="Montserrat"/>
                  <a:cs typeface="Montserrat"/>
                  <a:sym typeface="Montserrat"/>
                </a:rPr>
                <a:t>of all incomes</a:t>
              </a:r>
              <a:endParaRPr b="1" sz="2400">
                <a:solidFill>
                  <a:srgbClr val="091F2F"/>
                </a:solidFill>
                <a:latin typeface="Montserrat"/>
                <a:ea typeface="Montserrat"/>
                <a:cs typeface="Montserrat"/>
                <a:sym typeface="Montserrat"/>
              </a:endParaRPr>
            </a:p>
          </p:txBody>
        </p:sp>
      </p:grpSp>
      <p:grpSp>
        <p:nvGrpSpPr>
          <p:cNvPr id="1031" name="Google Shape;1031;g3111015af4a_0_675"/>
          <p:cNvGrpSpPr/>
          <p:nvPr/>
        </p:nvGrpSpPr>
        <p:grpSpPr>
          <a:xfrm>
            <a:off x="13567572" y="1844000"/>
            <a:ext cx="4599829" cy="7991000"/>
            <a:chOff x="6783786" y="1150600"/>
            <a:chExt cx="2299914" cy="3995500"/>
          </a:xfrm>
        </p:grpSpPr>
        <p:sp>
          <p:nvSpPr>
            <p:cNvPr id="1032" name="Google Shape;1032;g3111015af4a_0_675"/>
            <p:cNvSpPr txBox="1"/>
            <p:nvPr/>
          </p:nvSpPr>
          <p:spPr>
            <a:xfrm>
              <a:off x="6850500" y="2637200"/>
              <a:ext cx="2233200" cy="2508900"/>
            </a:xfrm>
            <a:prstGeom prst="rect">
              <a:avLst/>
            </a:prstGeom>
            <a:noFill/>
            <a:ln>
              <a:noFill/>
            </a:ln>
          </p:spPr>
          <p:txBody>
            <a:bodyPr anchorCtr="0" anchor="t" bIns="137150" lIns="137150" spcFirstLastPara="1" rIns="137150" wrap="square" tIns="137150">
              <a:spAutoFit/>
            </a:bodyPr>
            <a:lstStyle/>
            <a:p>
              <a:pPr indent="-368300" lvl="0" marL="2286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Provide financial/technical assistance to homebuyers</a:t>
              </a:r>
              <a:endParaRPr sz="2200">
                <a:solidFill>
                  <a:srgbClr val="091F2F"/>
                </a:solidFill>
                <a:latin typeface="Montserrat"/>
                <a:ea typeface="Montserrat"/>
                <a:cs typeface="Montserrat"/>
                <a:sym typeface="Montserrat"/>
              </a:endParaRPr>
            </a:p>
            <a:p>
              <a:pPr indent="-368300" lvl="0" marL="2286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Enable rent to own, including for public housing residents</a:t>
              </a:r>
              <a:endParaRPr sz="2200">
                <a:solidFill>
                  <a:srgbClr val="091F2F"/>
                </a:solidFill>
                <a:latin typeface="Montserrat"/>
                <a:ea typeface="Montserrat"/>
                <a:cs typeface="Montserrat"/>
                <a:sym typeface="Montserrat"/>
              </a:endParaRPr>
            </a:p>
            <a:p>
              <a:pPr indent="-368300" lvl="0" marL="2286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Rezone for and support ADU construction </a:t>
              </a:r>
              <a:endParaRPr sz="2200">
                <a:solidFill>
                  <a:srgbClr val="091F2F"/>
                </a:solidFill>
                <a:latin typeface="Montserrat"/>
                <a:ea typeface="Montserrat"/>
                <a:cs typeface="Montserrat"/>
                <a:sym typeface="Montserrat"/>
              </a:endParaRPr>
            </a:p>
            <a:p>
              <a:pPr indent="-368300" lvl="0" marL="2286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Update restrictions on affordable homeownership</a:t>
              </a:r>
              <a:endParaRPr sz="2200">
                <a:solidFill>
                  <a:srgbClr val="091F2F"/>
                </a:solidFill>
                <a:latin typeface="Montserrat"/>
                <a:ea typeface="Montserrat"/>
                <a:cs typeface="Montserrat"/>
                <a:sym typeface="Montserrat"/>
              </a:endParaRPr>
            </a:p>
            <a:p>
              <a:pPr indent="-368300" lvl="0" marL="2286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Provide job training and career development</a:t>
              </a:r>
              <a:endParaRPr sz="2200">
                <a:solidFill>
                  <a:srgbClr val="091F2F"/>
                </a:solidFill>
                <a:latin typeface="Montserrat"/>
                <a:ea typeface="Montserrat"/>
                <a:cs typeface="Montserrat"/>
                <a:sym typeface="Montserrat"/>
              </a:endParaRPr>
            </a:p>
            <a:p>
              <a:pPr indent="-368300" lvl="0" marL="2286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Provide financial education to support wealth building</a:t>
              </a:r>
              <a:endParaRPr sz="2200">
                <a:solidFill>
                  <a:srgbClr val="091F2F"/>
                </a:solidFill>
                <a:latin typeface="Montserrat"/>
                <a:ea typeface="Montserrat"/>
                <a:cs typeface="Montserrat"/>
                <a:sym typeface="Montserrat"/>
              </a:endParaRPr>
            </a:p>
            <a:p>
              <a:pPr indent="-368300" lvl="0" marL="228600" rtl="0" algn="l">
                <a:spcBef>
                  <a:spcPts val="0"/>
                </a:spcBef>
                <a:spcAft>
                  <a:spcPts val="0"/>
                </a:spcAft>
                <a:buClr>
                  <a:srgbClr val="091F2F"/>
                </a:buClr>
                <a:buSzPts val="2200"/>
                <a:buFont typeface="Montserrat"/>
                <a:buChar char="●"/>
              </a:pPr>
              <a:r>
                <a:rPr lang="en-US" sz="2200">
                  <a:solidFill>
                    <a:srgbClr val="091F2F"/>
                  </a:solidFill>
                  <a:latin typeface="Montserrat"/>
                  <a:ea typeface="Montserrat"/>
                  <a:cs typeface="Montserrat"/>
                  <a:sym typeface="Montserrat"/>
                </a:rPr>
                <a:t>Prioritize local hiring</a:t>
              </a:r>
              <a:endParaRPr sz="2200">
                <a:solidFill>
                  <a:srgbClr val="091F2F"/>
                </a:solidFill>
                <a:latin typeface="Montserrat"/>
                <a:ea typeface="Montserrat"/>
                <a:cs typeface="Montserrat"/>
                <a:sym typeface="Montserrat"/>
              </a:endParaRPr>
            </a:p>
          </p:txBody>
        </p:sp>
        <p:sp>
          <p:nvSpPr>
            <p:cNvPr id="1033" name="Google Shape;1033;g3111015af4a_0_675"/>
            <p:cNvSpPr/>
            <p:nvPr/>
          </p:nvSpPr>
          <p:spPr>
            <a:xfrm>
              <a:off x="6850476" y="1572400"/>
              <a:ext cx="2070900" cy="985200"/>
            </a:xfrm>
            <a:prstGeom prst="rect">
              <a:avLst/>
            </a:prstGeom>
            <a:noFill/>
            <a:ln cap="flat" cmpd="sng" w="9525">
              <a:solidFill>
                <a:srgbClr val="4A86E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1034" name="Google Shape;1034;g3111015af4a_0_675"/>
            <p:cNvSpPr/>
            <p:nvPr/>
          </p:nvSpPr>
          <p:spPr>
            <a:xfrm>
              <a:off x="6845463" y="1150600"/>
              <a:ext cx="2081400" cy="461700"/>
            </a:xfrm>
            <a:prstGeom prst="round1Rect">
              <a:avLst>
                <a:gd fmla="val 16667" name="adj"/>
              </a:avLst>
            </a:prstGeom>
            <a:solidFill>
              <a:srgbClr val="4A86E8"/>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1035" name="Google Shape;1035;g3111015af4a_0_675"/>
            <p:cNvSpPr txBox="1"/>
            <p:nvPr/>
          </p:nvSpPr>
          <p:spPr>
            <a:xfrm>
              <a:off x="6845563" y="1173150"/>
              <a:ext cx="2081400" cy="4002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3200"/>
                </a:spcAft>
                <a:buNone/>
              </a:pPr>
              <a:r>
                <a:rPr b="1" lang="en-US" sz="3400">
                  <a:solidFill>
                    <a:schemeClr val="lt1"/>
                  </a:solidFill>
                  <a:latin typeface="Montserrat"/>
                  <a:ea typeface="Montserrat"/>
                  <a:cs typeface="Montserrat"/>
                  <a:sym typeface="Montserrat"/>
                </a:rPr>
                <a:t>PROSPER</a:t>
              </a:r>
              <a:endParaRPr sz="3400">
                <a:solidFill>
                  <a:srgbClr val="091F2F"/>
                </a:solidFill>
                <a:latin typeface="Montserrat"/>
                <a:ea typeface="Montserrat"/>
                <a:cs typeface="Montserrat"/>
                <a:sym typeface="Montserrat"/>
              </a:endParaRPr>
            </a:p>
          </p:txBody>
        </p:sp>
        <p:sp>
          <p:nvSpPr>
            <p:cNvPr id="1036" name="Google Shape;1036;g3111015af4a_0_675"/>
            <p:cNvSpPr txBox="1"/>
            <p:nvPr/>
          </p:nvSpPr>
          <p:spPr>
            <a:xfrm>
              <a:off x="6783786" y="1565333"/>
              <a:ext cx="2233200" cy="1089900"/>
            </a:xfrm>
            <a:prstGeom prst="rect">
              <a:avLst/>
            </a:prstGeom>
            <a:noFill/>
            <a:ln>
              <a:noFill/>
            </a:ln>
          </p:spPr>
          <p:txBody>
            <a:bodyPr anchorCtr="0" anchor="t" bIns="182850" lIns="182850" spcFirstLastPara="1" rIns="182850" wrap="square" tIns="182850">
              <a:spAutoFit/>
            </a:bodyPr>
            <a:lstStyle/>
            <a:p>
              <a:pPr indent="0" lvl="0" marL="0" rtl="0" algn="ctr">
                <a:lnSpc>
                  <a:spcPct val="98000"/>
                </a:lnSpc>
                <a:spcBef>
                  <a:spcPts val="0"/>
                </a:spcBef>
                <a:spcAft>
                  <a:spcPts val="3200"/>
                </a:spcAft>
                <a:buNone/>
              </a:pPr>
              <a:r>
                <a:rPr b="1" lang="en-US" sz="2400">
                  <a:solidFill>
                    <a:srgbClr val="091F2F"/>
                  </a:solidFill>
                  <a:latin typeface="Montserrat"/>
                  <a:ea typeface="Montserrat"/>
                  <a:cs typeface="Montserrat"/>
                  <a:sym typeface="Montserrat"/>
                </a:rPr>
                <a:t>Build wealth through homeownership, workforce development, and financial empowerment</a:t>
              </a:r>
              <a:endParaRPr b="1" sz="2400">
                <a:solidFill>
                  <a:srgbClr val="091F2F"/>
                </a:solidFill>
                <a:latin typeface="Montserrat"/>
                <a:ea typeface="Montserrat"/>
                <a:cs typeface="Montserrat"/>
                <a:sym typeface="Montserrat"/>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405" name="Shape 405"/>
        <p:cNvGrpSpPr/>
        <p:nvPr/>
      </p:nvGrpSpPr>
      <p:grpSpPr>
        <a:xfrm>
          <a:off x="0" y="0"/>
          <a:ext cx="0" cy="0"/>
          <a:chOff x="0" y="0"/>
          <a:chExt cx="0" cy="0"/>
        </a:xfrm>
      </p:grpSpPr>
      <p:sp>
        <p:nvSpPr>
          <p:cNvPr id="406" name="Google Shape;406;p4"/>
          <p:cNvSpPr txBox="1"/>
          <p:nvPr/>
        </p:nvSpPr>
        <p:spPr>
          <a:xfrm>
            <a:off x="1028700" y="289856"/>
            <a:ext cx="15315000" cy="646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4200"/>
              <a:buFont typeface="Arial"/>
              <a:buNone/>
            </a:pPr>
            <a:r>
              <a:rPr b="1" lang="en-US" sz="4200">
                <a:solidFill>
                  <a:srgbClr val="FFFFFF"/>
                </a:solidFill>
                <a:latin typeface="Montserrat"/>
                <a:ea typeface="Montserrat"/>
                <a:cs typeface="Montserrat"/>
                <a:sym typeface="Montserrat"/>
              </a:rPr>
              <a:t>MEETING RECORDING</a:t>
            </a:r>
            <a:endParaRPr b="0" i="0" sz="1400" u="none" cap="none" strike="noStrike">
              <a:solidFill>
                <a:srgbClr val="000000"/>
              </a:solidFill>
              <a:latin typeface="Arial"/>
              <a:ea typeface="Arial"/>
              <a:cs typeface="Arial"/>
              <a:sym typeface="Arial"/>
            </a:endParaRPr>
          </a:p>
        </p:txBody>
      </p:sp>
      <p:sp>
        <p:nvSpPr>
          <p:cNvPr id="407" name="Google Shape;407;p4"/>
          <p:cNvSpPr txBox="1"/>
          <p:nvPr/>
        </p:nvSpPr>
        <p:spPr>
          <a:xfrm>
            <a:off x="1028701" y="2012101"/>
            <a:ext cx="15725400" cy="62628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800"/>
              </a:spcBef>
              <a:spcAft>
                <a:spcPts val="0"/>
              </a:spcAft>
              <a:buClr>
                <a:schemeClr val="dk1"/>
              </a:buClr>
              <a:buSzPts val="1800"/>
              <a:buFont typeface="Arial"/>
              <a:buNone/>
            </a:pPr>
            <a:r>
              <a:rPr b="1" lang="en-US" sz="2900">
                <a:solidFill>
                  <a:schemeClr val="lt1"/>
                </a:solidFill>
                <a:latin typeface="Montserrat"/>
                <a:ea typeface="Montserrat"/>
                <a:cs typeface="Montserrat"/>
                <a:sym typeface="Montserrat"/>
              </a:rPr>
              <a:t>At the request of community members, this event will be recorded posted on the Roxbury Strategic Master Plan webpage at </a:t>
            </a:r>
            <a:r>
              <a:rPr b="1" lang="en-US" sz="2900" u="sng">
                <a:solidFill>
                  <a:schemeClr val="lt1"/>
                </a:solidFill>
                <a:latin typeface="Montserrat"/>
                <a:ea typeface="Montserrat"/>
                <a:cs typeface="Montserrat"/>
                <a:sym typeface="Montserrat"/>
              </a:rPr>
              <a:t>bit.ly/theRSMPOC</a:t>
            </a:r>
            <a:r>
              <a:rPr b="1" lang="en-US" sz="3500">
                <a:solidFill>
                  <a:schemeClr val="lt1"/>
                </a:solidFill>
                <a:latin typeface="Montserrat"/>
                <a:ea typeface="Montserrat"/>
                <a:cs typeface="Montserrat"/>
                <a:sym typeface="Montserrat"/>
              </a:rPr>
              <a:t> </a:t>
            </a:r>
            <a:r>
              <a:rPr b="1" lang="en-US" sz="2900">
                <a:solidFill>
                  <a:schemeClr val="lt1"/>
                </a:solidFill>
                <a:latin typeface="Montserrat"/>
                <a:ea typeface="Montserrat"/>
                <a:cs typeface="Montserrat"/>
                <a:sym typeface="Montserrat"/>
              </a:rPr>
              <a:t>for those who are unable to attend the Zoom event live.</a:t>
            </a:r>
            <a:endParaRPr b="1" sz="2900">
              <a:solidFill>
                <a:schemeClr val="lt1"/>
              </a:solidFill>
              <a:latin typeface="Montserrat"/>
              <a:ea typeface="Montserrat"/>
              <a:cs typeface="Montserrat"/>
              <a:sym typeface="Montserrat"/>
            </a:endParaRPr>
          </a:p>
          <a:p>
            <a:pPr indent="0" lvl="0" marL="0" rtl="0" algn="l">
              <a:lnSpc>
                <a:spcPct val="120000"/>
              </a:lnSpc>
              <a:spcBef>
                <a:spcPts val="800"/>
              </a:spcBef>
              <a:spcAft>
                <a:spcPts val="0"/>
              </a:spcAft>
              <a:buClr>
                <a:schemeClr val="dk1"/>
              </a:buClr>
              <a:buSzPts val="1800"/>
              <a:buFont typeface="Arial"/>
              <a:buNone/>
            </a:pPr>
            <a:r>
              <a:t/>
            </a:r>
            <a:endParaRPr b="1" sz="2900">
              <a:solidFill>
                <a:schemeClr val="lt1"/>
              </a:solidFill>
              <a:latin typeface="Montserrat"/>
              <a:ea typeface="Montserrat"/>
              <a:cs typeface="Montserrat"/>
              <a:sym typeface="Montserrat"/>
            </a:endParaRPr>
          </a:p>
          <a:p>
            <a:pPr indent="0" lvl="0" marL="0" rtl="0" algn="l">
              <a:lnSpc>
                <a:spcPct val="120000"/>
              </a:lnSpc>
              <a:spcBef>
                <a:spcPts val="800"/>
              </a:spcBef>
              <a:spcAft>
                <a:spcPts val="0"/>
              </a:spcAft>
              <a:buClr>
                <a:schemeClr val="dk1"/>
              </a:buClr>
              <a:buSzPts val="1800"/>
              <a:buFont typeface="Arial"/>
              <a:buNone/>
            </a:pPr>
            <a:r>
              <a:rPr b="1" lang="en-US" sz="2900">
                <a:solidFill>
                  <a:schemeClr val="lt1"/>
                </a:solidFill>
                <a:latin typeface="Montserrat"/>
                <a:ea typeface="Montserrat"/>
                <a:cs typeface="Montserrat"/>
                <a:sym typeface="Montserrat"/>
              </a:rPr>
              <a:t>Also, it is possible that participants may be recording the meeting with their phone cameras or other devices.  If you do not wish to be recorded during the meeting, please turn off your microphone and camera.</a:t>
            </a:r>
            <a:endParaRPr b="1" sz="2900">
              <a:solidFill>
                <a:schemeClr val="lt1"/>
              </a:solidFill>
              <a:latin typeface="Montserrat"/>
              <a:ea typeface="Montserrat"/>
              <a:cs typeface="Montserrat"/>
              <a:sym typeface="Montserrat"/>
            </a:endParaRPr>
          </a:p>
          <a:p>
            <a:pPr indent="0" lvl="0" marL="0" rtl="0" algn="l">
              <a:lnSpc>
                <a:spcPct val="120000"/>
              </a:lnSpc>
              <a:spcBef>
                <a:spcPts val="800"/>
              </a:spcBef>
              <a:spcAft>
                <a:spcPts val="0"/>
              </a:spcAft>
              <a:buClr>
                <a:schemeClr val="dk1"/>
              </a:buClr>
              <a:buSzPts val="1800"/>
              <a:buFont typeface="Arial"/>
              <a:buNone/>
            </a:pPr>
            <a:r>
              <a:t/>
            </a:r>
            <a:endParaRPr b="1" sz="2900">
              <a:solidFill>
                <a:schemeClr val="lt1"/>
              </a:solidFill>
              <a:latin typeface="Montserrat"/>
              <a:ea typeface="Montserrat"/>
              <a:cs typeface="Montserrat"/>
              <a:sym typeface="Montserrat"/>
            </a:endParaRPr>
          </a:p>
          <a:p>
            <a:pPr indent="0" lvl="0" marL="0" rtl="0" algn="l">
              <a:lnSpc>
                <a:spcPct val="120000"/>
              </a:lnSpc>
              <a:spcBef>
                <a:spcPts val="800"/>
              </a:spcBef>
              <a:spcAft>
                <a:spcPts val="0"/>
              </a:spcAft>
              <a:buClr>
                <a:schemeClr val="dk1"/>
              </a:buClr>
              <a:buSzPts val="1800"/>
              <a:buFont typeface="Arial"/>
              <a:buNone/>
            </a:pPr>
            <a:r>
              <a:rPr b="1" lang="en-US" sz="2900">
                <a:solidFill>
                  <a:schemeClr val="lt1"/>
                </a:solidFill>
                <a:latin typeface="Montserrat"/>
                <a:ea typeface="Montserrat"/>
                <a:cs typeface="Montserrat"/>
                <a:sym typeface="Montserrat"/>
              </a:rPr>
              <a:t>If your camera and microphone are off, you can still participate through the text chat feature.</a:t>
            </a:r>
            <a:endParaRPr b="1" sz="2900">
              <a:solidFill>
                <a:schemeClr val="lt1"/>
              </a:solidFill>
              <a:latin typeface="Montserrat"/>
              <a:ea typeface="Montserrat"/>
              <a:cs typeface="Montserrat"/>
              <a:sym typeface="Montserrat"/>
            </a:endParaRPr>
          </a:p>
          <a:p>
            <a:pPr indent="0" lvl="0" marL="0" marR="0" rtl="0" algn="l">
              <a:lnSpc>
                <a:spcPct val="140000"/>
              </a:lnSpc>
              <a:spcBef>
                <a:spcPts val="0"/>
              </a:spcBef>
              <a:spcAft>
                <a:spcPts val="0"/>
              </a:spcAft>
              <a:buClr>
                <a:srgbClr val="000000"/>
              </a:buClr>
              <a:buSzPts val="2000"/>
              <a:buFont typeface="Arial"/>
              <a:buNone/>
            </a:pPr>
            <a:r>
              <a:t/>
            </a:r>
            <a:endParaRPr sz="2500">
              <a:solidFill>
                <a:schemeClr val="lt1"/>
              </a:solidFill>
            </a:endParaRPr>
          </a:p>
        </p:txBody>
      </p:sp>
      <p:sp>
        <p:nvSpPr>
          <p:cNvPr id="408" name="Google Shape;408;p4"/>
          <p:cNvSpPr/>
          <p:nvPr/>
        </p:nvSpPr>
        <p:spPr>
          <a:xfrm>
            <a:off x="8858250" y="3367095"/>
            <a:ext cx="496487" cy="512191"/>
          </a:xfrm>
          <a:custGeom>
            <a:rect b="b" l="l" r="r" t="t"/>
            <a:pathLst>
              <a:path extrusionOk="0" h="134898" w="130762">
                <a:moveTo>
                  <a:pt x="0" y="0"/>
                </a:moveTo>
                <a:lnTo>
                  <a:pt x="130762" y="0"/>
                </a:lnTo>
                <a:lnTo>
                  <a:pt x="130762" y="134898"/>
                </a:lnTo>
                <a:lnTo>
                  <a:pt x="0" y="134898"/>
                </a:lnTo>
                <a:close/>
              </a:path>
            </a:pathLst>
          </a:custGeom>
          <a:solidFill>
            <a:srgbClr val="000000">
              <a:alpha val="0"/>
            </a:srgbClr>
          </a:solidFill>
          <a:ln cap="sq" cmpd="sng" w="19050">
            <a:solidFill>
              <a:srgbClr val="091F2F"/>
            </a:solidFill>
            <a:prstDash val="solid"/>
            <a:miter lim="8000"/>
            <a:headEnd len="sm" w="sm" type="none"/>
            <a:tailEnd len="sm" w="sm" type="none"/>
          </a:ln>
        </p:spPr>
      </p:sp>
      <p:grpSp>
        <p:nvGrpSpPr>
          <p:cNvPr id="409" name="Google Shape;409;p4"/>
          <p:cNvGrpSpPr/>
          <p:nvPr/>
        </p:nvGrpSpPr>
        <p:grpSpPr>
          <a:xfrm>
            <a:off x="1028700" y="662522"/>
            <a:ext cx="3226434" cy="507726"/>
            <a:chOff x="0" y="-192882"/>
            <a:chExt cx="4301912" cy="676969"/>
          </a:xfrm>
        </p:grpSpPr>
        <p:cxnSp>
          <p:nvCxnSpPr>
            <p:cNvPr id="410" name="Google Shape;410;p4"/>
            <p:cNvCxnSpPr/>
            <p:nvPr/>
          </p:nvCxnSpPr>
          <p:spPr>
            <a:xfrm>
              <a:off x="0" y="484087"/>
              <a:ext cx="4301912" cy="0"/>
            </a:xfrm>
            <a:prstGeom prst="straightConnector1">
              <a:avLst/>
            </a:prstGeom>
            <a:noFill/>
            <a:ln cap="flat" cmpd="sng" w="127000">
              <a:solidFill>
                <a:srgbClr val="FB4D42"/>
              </a:solidFill>
              <a:prstDash val="solid"/>
              <a:round/>
              <a:headEnd len="sm" w="sm" type="none"/>
              <a:tailEnd len="sm" w="sm" type="none"/>
            </a:ln>
          </p:spPr>
        </p:cxnSp>
        <p:grpSp>
          <p:nvGrpSpPr>
            <p:cNvPr id="411" name="Google Shape;411;p4"/>
            <p:cNvGrpSpPr/>
            <p:nvPr/>
          </p:nvGrpSpPr>
          <p:grpSpPr>
            <a:xfrm>
              <a:off x="10117" y="-192882"/>
              <a:ext cx="4114800" cy="605609"/>
              <a:chOff x="0" y="-38100"/>
              <a:chExt cx="812800" cy="119626"/>
            </a:xfrm>
          </p:grpSpPr>
          <p:sp>
            <p:nvSpPr>
              <p:cNvPr id="412" name="Google Shape;412;p4"/>
              <p:cNvSpPr/>
              <p:nvPr/>
            </p:nvSpPr>
            <p:spPr>
              <a:xfrm>
                <a:off x="0" y="0"/>
                <a:ext cx="812800" cy="81526"/>
              </a:xfrm>
              <a:custGeom>
                <a:rect b="b" l="l" r="r" t="t"/>
                <a:pathLst>
                  <a:path extrusionOk="0" h="81526" w="812800">
                    <a:moveTo>
                      <a:pt x="0" y="0"/>
                    </a:moveTo>
                    <a:lnTo>
                      <a:pt x="812800" y="0"/>
                    </a:lnTo>
                    <a:lnTo>
                      <a:pt x="812800" y="81526"/>
                    </a:lnTo>
                    <a:lnTo>
                      <a:pt x="0" y="81526"/>
                    </a:lnTo>
                    <a:close/>
                  </a:path>
                </a:pathLst>
              </a:custGeom>
              <a:solidFill>
                <a:srgbClr val="000000">
                  <a:alpha val="0"/>
                </a:srgbClr>
              </a:solidFill>
              <a:ln>
                <a:noFill/>
              </a:ln>
            </p:spPr>
          </p:sp>
          <p:sp>
            <p:nvSpPr>
              <p:cNvPr id="413" name="Google Shape;413;p4"/>
              <p:cNvSpPr txBox="1"/>
              <p:nvPr/>
            </p:nvSpPr>
            <p:spPr>
              <a:xfrm>
                <a:off x="0" y="-38100"/>
                <a:ext cx="812800" cy="119626"/>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
        <p:nvSpPr>
          <p:cNvPr id="414" name="Google Shape;414;p4"/>
          <p:cNvSpPr/>
          <p:nvPr/>
        </p:nvSpPr>
        <p:spPr>
          <a:xfrm>
            <a:off x="17245715" y="15"/>
            <a:ext cx="1051990" cy="1217858"/>
          </a:xfrm>
          <a:custGeom>
            <a:rect b="b" l="l" r="r" t="t"/>
            <a:pathLst>
              <a:path extrusionOk="0" h="1217858" w="1051990">
                <a:moveTo>
                  <a:pt x="0" y="0"/>
                </a:moveTo>
                <a:lnTo>
                  <a:pt x="1051990" y="0"/>
                </a:lnTo>
                <a:lnTo>
                  <a:pt x="1051990" y="1217858"/>
                </a:lnTo>
                <a:lnTo>
                  <a:pt x="0" y="1217858"/>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1044" name="Shape 1044"/>
        <p:cNvGrpSpPr/>
        <p:nvPr/>
      </p:nvGrpSpPr>
      <p:grpSpPr>
        <a:xfrm>
          <a:off x="0" y="0"/>
          <a:ext cx="0" cy="0"/>
          <a:chOff x="0" y="0"/>
          <a:chExt cx="0" cy="0"/>
        </a:xfrm>
      </p:grpSpPr>
      <p:sp>
        <p:nvSpPr>
          <p:cNvPr id="1045" name="Google Shape;1045;g310795ee3ca_0_64"/>
          <p:cNvSpPr/>
          <p:nvPr/>
        </p:nvSpPr>
        <p:spPr>
          <a:xfrm>
            <a:off x="17245715" y="15"/>
            <a:ext cx="1051990" cy="1217858"/>
          </a:xfrm>
          <a:custGeom>
            <a:rect b="b" l="l" r="r" t="t"/>
            <a:pathLst>
              <a:path extrusionOk="0" h="1217858" w="1051990">
                <a:moveTo>
                  <a:pt x="0" y="0"/>
                </a:moveTo>
                <a:lnTo>
                  <a:pt x="1051990" y="0"/>
                </a:lnTo>
                <a:lnTo>
                  <a:pt x="1051990" y="1217858"/>
                </a:lnTo>
                <a:lnTo>
                  <a:pt x="0" y="1217858"/>
                </a:lnTo>
                <a:lnTo>
                  <a:pt x="0" y="0"/>
                </a:lnTo>
                <a:close/>
              </a:path>
            </a:pathLst>
          </a:custGeom>
          <a:blipFill rotWithShape="1">
            <a:blip r:embed="rId3">
              <a:alphaModFix/>
            </a:blip>
            <a:stretch>
              <a:fillRect b="0" l="0" r="0" t="0"/>
            </a:stretch>
          </a:blipFill>
          <a:ln>
            <a:noFill/>
          </a:ln>
        </p:spPr>
      </p:sp>
      <p:sp>
        <p:nvSpPr>
          <p:cNvPr id="1046" name="Google Shape;1046;g310795ee3ca_0_64"/>
          <p:cNvSpPr txBox="1"/>
          <p:nvPr/>
        </p:nvSpPr>
        <p:spPr>
          <a:xfrm>
            <a:off x="1486500" y="3837106"/>
            <a:ext cx="15315000" cy="646800"/>
          </a:xfrm>
          <a:prstGeom prst="rect">
            <a:avLst/>
          </a:prstGeom>
          <a:noFill/>
          <a:ln>
            <a:noFill/>
          </a:ln>
        </p:spPr>
        <p:txBody>
          <a:bodyPr anchorCtr="0" anchor="t" bIns="0" lIns="0" spcFirstLastPara="1" rIns="0" wrap="square" tIns="0">
            <a:spAutoFit/>
          </a:bodyPr>
          <a:lstStyle/>
          <a:p>
            <a:pPr indent="0" lvl="0" marL="0" marR="0" rtl="0" algn="ctr">
              <a:lnSpc>
                <a:spcPct val="119985"/>
              </a:lnSpc>
              <a:spcBef>
                <a:spcPts val="0"/>
              </a:spcBef>
              <a:spcAft>
                <a:spcPts val="0"/>
              </a:spcAft>
              <a:buClr>
                <a:srgbClr val="000000"/>
              </a:buClr>
              <a:buSzPts val="4203"/>
              <a:buFont typeface="Arial"/>
              <a:buNone/>
            </a:pPr>
            <a:r>
              <a:rPr b="1" lang="en-US" sz="4203">
                <a:solidFill>
                  <a:srgbClr val="FFFFFF"/>
                </a:solidFill>
                <a:latin typeface="Montserrat"/>
                <a:ea typeface="Montserrat"/>
                <a:cs typeface="Montserrat"/>
                <a:sym typeface="Montserrat"/>
              </a:rPr>
              <a:t>QUESTIONS?</a:t>
            </a:r>
            <a:endParaRPr b="0" i="0" sz="1400" u="none" cap="none" strike="noStrike">
              <a:solidFill>
                <a:srgbClr val="000000"/>
              </a:solidFill>
              <a:latin typeface="Arial"/>
              <a:ea typeface="Arial"/>
              <a:cs typeface="Arial"/>
              <a:sym typeface="Arial"/>
            </a:endParaRPr>
          </a:p>
        </p:txBody>
      </p:sp>
      <p:grpSp>
        <p:nvGrpSpPr>
          <p:cNvPr id="1047" name="Google Shape;1047;g310795ee3ca_0_64"/>
          <p:cNvGrpSpPr/>
          <p:nvPr/>
        </p:nvGrpSpPr>
        <p:grpSpPr>
          <a:xfrm>
            <a:off x="3712300" y="4483900"/>
            <a:ext cx="10863410" cy="507726"/>
            <a:chOff x="0" y="-192881"/>
            <a:chExt cx="4302000" cy="676968"/>
          </a:xfrm>
        </p:grpSpPr>
        <p:cxnSp>
          <p:nvCxnSpPr>
            <p:cNvPr id="1048" name="Google Shape;1048;g310795ee3ca_0_64"/>
            <p:cNvCxnSpPr/>
            <p:nvPr/>
          </p:nvCxnSpPr>
          <p:spPr>
            <a:xfrm>
              <a:off x="0" y="484087"/>
              <a:ext cx="4302000" cy="0"/>
            </a:xfrm>
            <a:prstGeom prst="straightConnector1">
              <a:avLst/>
            </a:prstGeom>
            <a:noFill/>
            <a:ln cap="flat" cmpd="sng" w="127000">
              <a:solidFill>
                <a:srgbClr val="FB4D42"/>
              </a:solidFill>
              <a:prstDash val="solid"/>
              <a:round/>
              <a:headEnd len="sm" w="sm" type="none"/>
              <a:tailEnd len="sm" w="sm" type="none"/>
            </a:ln>
          </p:spPr>
        </p:cxnSp>
        <p:grpSp>
          <p:nvGrpSpPr>
            <p:cNvPr id="1049" name="Google Shape;1049;g310795ee3ca_0_64"/>
            <p:cNvGrpSpPr/>
            <p:nvPr/>
          </p:nvGrpSpPr>
          <p:grpSpPr>
            <a:xfrm>
              <a:off x="10117" y="-192881"/>
              <a:ext cx="4114800" cy="605981"/>
              <a:chOff x="0" y="-38100"/>
              <a:chExt cx="812800" cy="119700"/>
            </a:xfrm>
          </p:grpSpPr>
          <p:sp>
            <p:nvSpPr>
              <p:cNvPr id="1050" name="Google Shape;1050;g310795ee3ca_0_64"/>
              <p:cNvSpPr/>
              <p:nvPr/>
            </p:nvSpPr>
            <p:spPr>
              <a:xfrm>
                <a:off x="0" y="0"/>
                <a:ext cx="812800" cy="81526"/>
              </a:xfrm>
              <a:custGeom>
                <a:rect b="b" l="l" r="r" t="t"/>
                <a:pathLst>
                  <a:path extrusionOk="0" h="81526" w="812800">
                    <a:moveTo>
                      <a:pt x="0" y="0"/>
                    </a:moveTo>
                    <a:lnTo>
                      <a:pt x="812800" y="0"/>
                    </a:lnTo>
                    <a:lnTo>
                      <a:pt x="812800" y="81526"/>
                    </a:lnTo>
                    <a:lnTo>
                      <a:pt x="0" y="81526"/>
                    </a:lnTo>
                    <a:close/>
                  </a:path>
                </a:pathLst>
              </a:custGeom>
              <a:solidFill>
                <a:srgbClr val="000000">
                  <a:alpha val="0"/>
                </a:srgbClr>
              </a:solidFill>
              <a:ln>
                <a:noFill/>
              </a:ln>
            </p:spPr>
          </p:sp>
          <p:sp>
            <p:nvSpPr>
              <p:cNvPr id="1051" name="Google Shape;1051;g310795ee3ca_0_64"/>
              <p:cNvSpPr txBox="1"/>
              <p:nvPr/>
            </p:nvSpPr>
            <p:spPr>
              <a:xfrm>
                <a:off x="0" y="-38100"/>
                <a:ext cx="812700" cy="119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1055" name="Shape 1055"/>
        <p:cNvGrpSpPr/>
        <p:nvPr/>
      </p:nvGrpSpPr>
      <p:grpSpPr>
        <a:xfrm>
          <a:off x="0" y="0"/>
          <a:ext cx="0" cy="0"/>
          <a:chOff x="0" y="0"/>
          <a:chExt cx="0" cy="0"/>
        </a:xfrm>
      </p:grpSpPr>
      <p:pic>
        <p:nvPicPr>
          <p:cNvPr id="1056" name="Google Shape;1056;p39"/>
          <p:cNvPicPr preferRelativeResize="0"/>
          <p:nvPr/>
        </p:nvPicPr>
        <p:blipFill rotWithShape="1">
          <a:blip r:embed="rId3">
            <a:alphaModFix/>
          </a:blip>
          <a:srcRect b="0" l="0" r="0" t="0"/>
          <a:stretch/>
        </p:blipFill>
        <p:spPr>
          <a:xfrm>
            <a:off x="-37" y="0"/>
            <a:ext cx="18288000" cy="10286937"/>
          </a:xfrm>
          <a:prstGeom prst="rect">
            <a:avLst/>
          </a:prstGeom>
          <a:noFill/>
          <a:ln>
            <a:noFill/>
          </a:ln>
        </p:spPr>
      </p:pic>
      <p:sp>
        <p:nvSpPr>
          <p:cNvPr id="1057" name="Google Shape;1057;p39"/>
          <p:cNvSpPr/>
          <p:nvPr/>
        </p:nvSpPr>
        <p:spPr>
          <a:xfrm>
            <a:off x="-1662" y="-4875"/>
            <a:ext cx="18291281" cy="10296739"/>
          </a:xfrm>
          <a:custGeom>
            <a:rect b="b" l="l" r="r" t="t"/>
            <a:pathLst>
              <a:path extrusionOk="0" h="2711452" w="4794569">
                <a:moveTo>
                  <a:pt x="0" y="0"/>
                </a:moveTo>
                <a:lnTo>
                  <a:pt x="4794569" y="0"/>
                </a:lnTo>
                <a:lnTo>
                  <a:pt x="4794569" y="2711452"/>
                </a:lnTo>
                <a:lnTo>
                  <a:pt x="0" y="2711452"/>
                </a:lnTo>
                <a:close/>
              </a:path>
            </a:pathLst>
          </a:custGeom>
          <a:solidFill>
            <a:srgbClr val="091F2F">
              <a:alpha val="40000"/>
            </a:srgbClr>
          </a:solidFill>
          <a:ln>
            <a:noFill/>
          </a:ln>
        </p:spPr>
      </p:sp>
      <p:sp>
        <p:nvSpPr>
          <p:cNvPr id="1058" name="Google Shape;1058;p39"/>
          <p:cNvSpPr/>
          <p:nvPr/>
        </p:nvSpPr>
        <p:spPr>
          <a:xfrm>
            <a:off x="1028700" y="9258300"/>
            <a:ext cx="3042773" cy="830225"/>
          </a:xfrm>
          <a:custGeom>
            <a:rect b="b" l="l" r="r" t="t"/>
            <a:pathLst>
              <a:path extrusionOk="0" h="830225" w="3042773">
                <a:moveTo>
                  <a:pt x="0" y="0"/>
                </a:moveTo>
                <a:lnTo>
                  <a:pt x="3042773" y="0"/>
                </a:lnTo>
                <a:lnTo>
                  <a:pt x="3042773" y="830225"/>
                </a:lnTo>
                <a:lnTo>
                  <a:pt x="0" y="830225"/>
                </a:lnTo>
                <a:lnTo>
                  <a:pt x="0" y="0"/>
                </a:lnTo>
                <a:close/>
              </a:path>
            </a:pathLst>
          </a:custGeom>
          <a:blipFill rotWithShape="1">
            <a:blip r:embed="rId4">
              <a:alphaModFix/>
            </a:blip>
            <a:stretch>
              <a:fillRect b="0" l="0" r="0" t="0"/>
            </a:stretch>
          </a:blipFill>
          <a:ln>
            <a:noFill/>
          </a:ln>
        </p:spPr>
      </p:sp>
      <p:sp>
        <p:nvSpPr>
          <p:cNvPr id="1059" name="Google Shape;1059;p39"/>
          <p:cNvSpPr/>
          <p:nvPr/>
        </p:nvSpPr>
        <p:spPr>
          <a:xfrm>
            <a:off x="1028700" y="9258300"/>
            <a:ext cx="3042773" cy="830225"/>
          </a:xfrm>
          <a:custGeom>
            <a:rect b="b" l="l" r="r" t="t"/>
            <a:pathLst>
              <a:path extrusionOk="0" h="830225" w="3042773">
                <a:moveTo>
                  <a:pt x="0" y="0"/>
                </a:moveTo>
                <a:lnTo>
                  <a:pt x="3042773" y="0"/>
                </a:lnTo>
                <a:lnTo>
                  <a:pt x="3042773" y="830225"/>
                </a:lnTo>
                <a:lnTo>
                  <a:pt x="0" y="830225"/>
                </a:lnTo>
                <a:lnTo>
                  <a:pt x="0" y="0"/>
                </a:lnTo>
                <a:close/>
              </a:path>
            </a:pathLst>
          </a:custGeom>
          <a:blipFill rotWithShape="1">
            <a:blip r:embed="rId5">
              <a:alphaModFix/>
            </a:blip>
            <a:stretch>
              <a:fillRect b="0" l="0" r="0" t="0"/>
            </a:stretch>
          </a:blipFill>
          <a:ln>
            <a:noFill/>
          </a:ln>
        </p:spPr>
      </p:sp>
      <p:sp>
        <p:nvSpPr>
          <p:cNvPr id="1060" name="Google Shape;1060;p39"/>
          <p:cNvSpPr txBox="1"/>
          <p:nvPr/>
        </p:nvSpPr>
        <p:spPr>
          <a:xfrm>
            <a:off x="5303525" y="2532675"/>
            <a:ext cx="11204400" cy="1182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200"/>
              <a:buFont typeface="Arial"/>
              <a:buNone/>
            </a:pPr>
            <a:r>
              <a:rPr lang="en-US" sz="3200">
                <a:solidFill>
                  <a:srgbClr val="FFFFFF"/>
                </a:solidFill>
                <a:latin typeface="Lora"/>
                <a:ea typeface="Lora"/>
                <a:cs typeface="Lora"/>
                <a:sym typeface="Lora"/>
              </a:rPr>
              <a:t>RSPMOC Co-Chairs </a:t>
            </a:r>
            <a:endParaRPr sz="3200">
              <a:solidFill>
                <a:srgbClr val="FFFFFF"/>
              </a:solidFill>
              <a:latin typeface="Lora"/>
              <a:ea typeface="Lora"/>
              <a:cs typeface="Lora"/>
              <a:sym typeface="Lora"/>
            </a:endParaRPr>
          </a:p>
          <a:p>
            <a:pPr indent="0" lvl="0" marL="0" marR="0" rtl="0" algn="ctr">
              <a:lnSpc>
                <a:spcPct val="140000"/>
              </a:lnSpc>
              <a:spcBef>
                <a:spcPts val="0"/>
              </a:spcBef>
              <a:spcAft>
                <a:spcPts val="0"/>
              </a:spcAft>
              <a:buClr>
                <a:srgbClr val="000000"/>
              </a:buClr>
              <a:buSzPts val="3200"/>
              <a:buFont typeface="Arial"/>
              <a:buNone/>
            </a:pPr>
            <a:r>
              <a:rPr lang="en-US" sz="3200">
                <a:solidFill>
                  <a:srgbClr val="FFFFFF"/>
                </a:solidFill>
                <a:latin typeface="Lora"/>
                <a:ea typeface="Lora"/>
                <a:cs typeface="Lora"/>
                <a:sym typeface="Lora"/>
              </a:rPr>
              <a:t>Norm Stembridge &amp; Steven Godfrey</a:t>
            </a:r>
            <a:endParaRPr b="0" i="0" sz="1400" u="none" cap="none" strike="noStrike">
              <a:solidFill>
                <a:srgbClr val="000000"/>
              </a:solidFill>
              <a:latin typeface="Arial"/>
              <a:ea typeface="Arial"/>
              <a:cs typeface="Arial"/>
              <a:sym typeface="Arial"/>
            </a:endParaRPr>
          </a:p>
        </p:txBody>
      </p:sp>
      <p:sp>
        <p:nvSpPr>
          <p:cNvPr id="1061" name="Google Shape;1061;p39"/>
          <p:cNvSpPr txBox="1"/>
          <p:nvPr/>
        </p:nvSpPr>
        <p:spPr>
          <a:xfrm>
            <a:off x="1028700" y="2712211"/>
            <a:ext cx="3508800" cy="63810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Clr>
                <a:srgbClr val="000000"/>
              </a:buClr>
              <a:buSzPts val="4203"/>
              <a:buFont typeface="Arial"/>
              <a:buNone/>
            </a:pPr>
            <a:r>
              <a:rPr b="1" i="0" lang="en-US" sz="4203" u="none" cap="none" strike="noStrike">
                <a:solidFill>
                  <a:srgbClr val="FFFFFF"/>
                </a:solidFill>
                <a:latin typeface="Montserrat"/>
                <a:ea typeface="Montserrat"/>
                <a:cs typeface="Montserrat"/>
                <a:sym typeface="Montserrat"/>
              </a:rPr>
              <a:t>THANK YOU </a:t>
            </a:r>
            <a:endParaRPr b="0" i="0" sz="1400" u="none" cap="none" strike="noStrike">
              <a:solidFill>
                <a:srgbClr val="000000"/>
              </a:solidFill>
              <a:latin typeface="Arial"/>
              <a:ea typeface="Arial"/>
              <a:cs typeface="Arial"/>
              <a:sym typeface="Arial"/>
            </a:endParaRPr>
          </a:p>
        </p:txBody>
      </p:sp>
      <p:grpSp>
        <p:nvGrpSpPr>
          <p:cNvPr id="1062" name="Google Shape;1062;p39"/>
          <p:cNvGrpSpPr/>
          <p:nvPr/>
        </p:nvGrpSpPr>
        <p:grpSpPr>
          <a:xfrm>
            <a:off x="1038225" y="3105911"/>
            <a:ext cx="3351600" cy="487163"/>
            <a:chOff x="0" y="-192881"/>
            <a:chExt cx="4468800" cy="649550"/>
          </a:xfrm>
        </p:grpSpPr>
        <p:cxnSp>
          <p:nvCxnSpPr>
            <p:cNvPr id="1063" name="Google Shape;1063;p39"/>
            <p:cNvCxnSpPr/>
            <p:nvPr/>
          </p:nvCxnSpPr>
          <p:spPr>
            <a:xfrm>
              <a:off x="0" y="456669"/>
              <a:ext cx="4468800" cy="0"/>
            </a:xfrm>
            <a:prstGeom prst="straightConnector1">
              <a:avLst/>
            </a:prstGeom>
            <a:noFill/>
            <a:ln cap="flat" cmpd="sng" w="127000">
              <a:solidFill>
                <a:srgbClr val="FB4D42"/>
              </a:solidFill>
              <a:prstDash val="solid"/>
              <a:round/>
              <a:headEnd len="sm" w="sm" type="none"/>
              <a:tailEnd len="sm" w="sm" type="none"/>
            </a:ln>
          </p:spPr>
        </p:cxnSp>
        <p:grpSp>
          <p:nvGrpSpPr>
            <p:cNvPr id="1064" name="Google Shape;1064;p39"/>
            <p:cNvGrpSpPr/>
            <p:nvPr/>
          </p:nvGrpSpPr>
          <p:grpSpPr>
            <a:xfrm>
              <a:off x="0" y="-192881"/>
              <a:ext cx="4468709" cy="586238"/>
              <a:chOff x="0" y="-38100"/>
              <a:chExt cx="882708" cy="115800"/>
            </a:xfrm>
          </p:grpSpPr>
          <p:sp>
            <p:nvSpPr>
              <p:cNvPr id="1065" name="Google Shape;1065;p39"/>
              <p:cNvSpPr/>
              <p:nvPr/>
            </p:nvSpPr>
            <p:spPr>
              <a:xfrm>
                <a:off x="0" y="0"/>
                <a:ext cx="882708" cy="77663"/>
              </a:xfrm>
              <a:custGeom>
                <a:rect b="b" l="l" r="r" t="t"/>
                <a:pathLst>
                  <a:path extrusionOk="0" h="77663" w="882708">
                    <a:moveTo>
                      <a:pt x="0" y="0"/>
                    </a:moveTo>
                    <a:lnTo>
                      <a:pt x="882708" y="0"/>
                    </a:lnTo>
                    <a:lnTo>
                      <a:pt x="882708" y="77663"/>
                    </a:lnTo>
                    <a:lnTo>
                      <a:pt x="0" y="77663"/>
                    </a:lnTo>
                    <a:close/>
                  </a:path>
                </a:pathLst>
              </a:custGeom>
              <a:solidFill>
                <a:srgbClr val="000000">
                  <a:alpha val="0"/>
                </a:srgbClr>
              </a:solidFill>
              <a:ln>
                <a:noFill/>
              </a:ln>
            </p:spPr>
          </p:sp>
          <p:sp>
            <p:nvSpPr>
              <p:cNvPr id="1066" name="Google Shape;1066;p39"/>
              <p:cNvSpPr txBox="1"/>
              <p:nvPr/>
            </p:nvSpPr>
            <p:spPr>
              <a:xfrm>
                <a:off x="0" y="-38100"/>
                <a:ext cx="882600" cy="1158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
        <p:nvSpPr>
          <p:cNvPr id="1067" name="Google Shape;1067;p39"/>
          <p:cNvSpPr/>
          <p:nvPr/>
        </p:nvSpPr>
        <p:spPr>
          <a:xfrm>
            <a:off x="13853640" y="9421981"/>
            <a:ext cx="3500910" cy="666543"/>
          </a:xfrm>
          <a:custGeom>
            <a:rect b="b" l="l" r="r" t="t"/>
            <a:pathLst>
              <a:path extrusionOk="0" h="666543" w="3500910">
                <a:moveTo>
                  <a:pt x="0" y="0"/>
                </a:moveTo>
                <a:lnTo>
                  <a:pt x="3500910" y="0"/>
                </a:lnTo>
                <a:lnTo>
                  <a:pt x="3500910" y="666544"/>
                </a:lnTo>
                <a:lnTo>
                  <a:pt x="0" y="666544"/>
                </a:lnTo>
                <a:lnTo>
                  <a:pt x="0" y="0"/>
                </a:lnTo>
                <a:close/>
              </a:path>
            </a:pathLst>
          </a:custGeom>
          <a:blipFill rotWithShape="1">
            <a:blip r:embed="rId6">
              <a:alphaModFix/>
            </a:blip>
            <a:stretch>
              <a:fillRect b="0" l="0" r="0" t="0"/>
            </a:stretch>
          </a:blipFill>
          <a:ln>
            <a:noFill/>
          </a:ln>
        </p:spPr>
      </p:sp>
      <p:sp>
        <p:nvSpPr>
          <p:cNvPr id="1068" name="Google Shape;1068;p39"/>
          <p:cNvSpPr txBox="1"/>
          <p:nvPr/>
        </p:nvSpPr>
        <p:spPr>
          <a:xfrm>
            <a:off x="6806150" y="4470700"/>
            <a:ext cx="84831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lt1"/>
                </a:solidFill>
                <a:latin typeface="Lora"/>
                <a:ea typeface="Lora"/>
                <a:cs typeface="Lora"/>
                <a:sym typeface="Lora"/>
              </a:rPr>
              <a:t>STAY CONNECTED: bit.ly/theRSMPOC</a:t>
            </a:r>
            <a:endParaRPr sz="3200">
              <a:solidFill>
                <a:schemeClr val="lt1"/>
              </a:solidFill>
              <a:latin typeface="Lora"/>
              <a:ea typeface="Lora"/>
              <a:cs typeface="Lora"/>
              <a:sym typeface="Lora"/>
            </a:endParaRPr>
          </a:p>
        </p:txBody>
      </p:sp>
      <p:sp>
        <p:nvSpPr>
          <p:cNvPr id="1069" name="Google Shape;1069;p39"/>
          <p:cNvSpPr txBox="1"/>
          <p:nvPr/>
        </p:nvSpPr>
        <p:spPr>
          <a:xfrm>
            <a:off x="7639175" y="5713925"/>
            <a:ext cx="6533100" cy="138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chemeClr val="lt1"/>
                </a:solidFill>
                <a:latin typeface="Lora"/>
                <a:ea typeface="Lora"/>
                <a:cs typeface="Lora"/>
                <a:sym typeface="Lora"/>
              </a:rPr>
              <a:t>Christine Brandao</a:t>
            </a:r>
            <a:endParaRPr sz="3200">
              <a:solidFill>
                <a:schemeClr val="lt1"/>
              </a:solidFill>
              <a:latin typeface="Lora"/>
              <a:ea typeface="Lora"/>
              <a:cs typeface="Lora"/>
              <a:sym typeface="Lora"/>
            </a:endParaRPr>
          </a:p>
          <a:p>
            <a:pPr indent="0" lvl="0" marL="0" rtl="0" algn="ctr">
              <a:spcBef>
                <a:spcPts val="0"/>
              </a:spcBef>
              <a:spcAft>
                <a:spcPts val="0"/>
              </a:spcAft>
              <a:buNone/>
            </a:pPr>
            <a:r>
              <a:rPr lang="en-US" sz="3200">
                <a:solidFill>
                  <a:schemeClr val="lt1"/>
                </a:solidFill>
                <a:latin typeface="Lora"/>
                <a:ea typeface="Lora"/>
                <a:cs typeface="Lora"/>
                <a:sym typeface="Lora"/>
              </a:rPr>
              <a:t>christine.brandao2@boston.gov</a:t>
            </a:r>
            <a:endParaRPr sz="3200">
              <a:solidFill>
                <a:schemeClr val="lt1"/>
              </a:solidFill>
              <a:latin typeface="Lora"/>
              <a:ea typeface="Lora"/>
              <a:cs typeface="Lora"/>
              <a:sym typeface="Lor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422" name="Shape 422"/>
        <p:cNvGrpSpPr/>
        <p:nvPr/>
      </p:nvGrpSpPr>
      <p:grpSpPr>
        <a:xfrm>
          <a:off x="0" y="0"/>
          <a:ext cx="0" cy="0"/>
          <a:chOff x="0" y="0"/>
          <a:chExt cx="0" cy="0"/>
        </a:xfrm>
      </p:grpSpPr>
      <p:sp>
        <p:nvSpPr>
          <p:cNvPr id="423" name="Google Shape;423;p5"/>
          <p:cNvSpPr/>
          <p:nvPr/>
        </p:nvSpPr>
        <p:spPr>
          <a:xfrm>
            <a:off x="17245715" y="15"/>
            <a:ext cx="1051990" cy="1217858"/>
          </a:xfrm>
          <a:custGeom>
            <a:rect b="b" l="l" r="r" t="t"/>
            <a:pathLst>
              <a:path extrusionOk="0" h="1217858" w="1051990">
                <a:moveTo>
                  <a:pt x="0" y="0"/>
                </a:moveTo>
                <a:lnTo>
                  <a:pt x="1051990" y="0"/>
                </a:lnTo>
                <a:lnTo>
                  <a:pt x="1051990" y="1217858"/>
                </a:lnTo>
                <a:lnTo>
                  <a:pt x="0" y="1217858"/>
                </a:lnTo>
                <a:lnTo>
                  <a:pt x="0" y="0"/>
                </a:lnTo>
                <a:close/>
              </a:path>
            </a:pathLst>
          </a:custGeom>
          <a:blipFill rotWithShape="1">
            <a:blip r:embed="rId3">
              <a:alphaModFix/>
            </a:blip>
            <a:stretch>
              <a:fillRect b="0" l="0" r="0" t="0"/>
            </a:stretch>
          </a:blipFill>
          <a:ln>
            <a:noFill/>
          </a:ln>
        </p:spPr>
      </p:sp>
      <p:sp>
        <p:nvSpPr>
          <p:cNvPr id="424" name="Google Shape;424;p5"/>
          <p:cNvSpPr txBox="1"/>
          <p:nvPr/>
        </p:nvSpPr>
        <p:spPr>
          <a:xfrm>
            <a:off x="1028700" y="289856"/>
            <a:ext cx="15315000" cy="64680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Clr>
                <a:srgbClr val="000000"/>
              </a:buClr>
              <a:buSzPts val="4203"/>
              <a:buFont typeface="Arial"/>
              <a:buNone/>
            </a:pPr>
            <a:r>
              <a:rPr b="1" lang="en-US" sz="4203">
                <a:solidFill>
                  <a:srgbClr val="FFFFFF"/>
                </a:solidFill>
                <a:latin typeface="Montserrat"/>
                <a:ea typeface="Montserrat"/>
                <a:cs typeface="Montserrat"/>
                <a:sym typeface="Montserrat"/>
              </a:rPr>
              <a:t>INTERPRETATION </a:t>
            </a:r>
            <a:endParaRPr b="0" i="0" sz="1400" u="none" cap="none" strike="noStrike">
              <a:solidFill>
                <a:srgbClr val="000000"/>
              </a:solidFill>
              <a:latin typeface="Arial"/>
              <a:ea typeface="Arial"/>
              <a:cs typeface="Arial"/>
              <a:sym typeface="Arial"/>
            </a:endParaRPr>
          </a:p>
        </p:txBody>
      </p:sp>
      <p:grpSp>
        <p:nvGrpSpPr>
          <p:cNvPr id="425" name="Google Shape;425;p5"/>
          <p:cNvGrpSpPr/>
          <p:nvPr/>
        </p:nvGrpSpPr>
        <p:grpSpPr>
          <a:xfrm>
            <a:off x="1028700" y="662522"/>
            <a:ext cx="3226434" cy="507726"/>
            <a:chOff x="0" y="-192882"/>
            <a:chExt cx="4301912" cy="676969"/>
          </a:xfrm>
        </p:grpSpPr>
        <p:cxnSp>
          <p:nvCxnSpPr>
            <p:cNvPr id="426" name="Google Shape;426;p5"/>
            <p:cNvCxnSpPr/>
            <p:nvPr/>
          </p:nvCxnSpPr>
          <p:spPr>
            <a:xfrm>
              <a:off x="0" y="484087"/>
              <a:ext cx="4301912" cy="0"/>
            </a:xfrm>
            <a:prstGeom prst="straightConnector1">
              <a:avLst/>
            </a:prstGeom>
            <a:noFill/>
            <a:ln cap="flat" cmpd="sng" w="127000">
              <a:solidFill>
                <a:srgbClr val="FB4D42"/>
              </a:solidFill>
              <a:prstDash val="solid"/>
              <a:round/>
              <a:headEnd len="sm" w="sm" type="none"/>
              <a:tailEnd len="sm" w="sm" type="none"/>
            </a:ln>
          </p:spPr>
        </p:cxnSp>
        <p:grpSp>
          <p:nvGrpSpPr>
            <p:cNvPr id="427" name="Google Shape;427;p5"/>
            <p:cNvGrpSpPr/>
            <p:nvPr/>
          </p:nvGrpSpPr>
          <p:grpSpPr>
            <a:xfrm>
              <a:off x="10117" y="-192882"/>
              <a:ext cx="4114800" cy="605609"/>
              <a:chOff x="0" y="-38100"/>
              <a:chExt cx="812800" cy="119626"/>
            </a:xfrm>
          </p:grpSpPr>
          <p:sp>
            <p:nvSpPr>
              <p:cNvPr id="428" name="Google Shape;428;p5"/>
              <p:cNvSpPr/>
              <p:nvPr/>
            </p:nvSpPr>
            <p:spPr>
              <a:xfrm>
                <a:off x="0" y="0"/>
                <a:ext cx="812800" cy="81526"/>
              </a:xfrm>
              <a:custGeom>
                <a:rect b="b" l="l" r="r" t="t"/>
                <a:pathLst>
                  <a:path extrusionOk="0" h="81526" w="812800">
                    <a:moveTo>
                      <a:pt x="0" y="0"/>
                    </a:moveTo>
                    <a:lnTo>
                      <a:pt x="812800" y="0"/>
                    </a:lnTo>
                    <a:lnTo>
                      <a:pt x="812800" y="81526"/>
                    </a:lnTo>
                    <a:lnTo>
                      <a:pt x="0" y="81526"/>
                    </a:lnTo>
                    <a:close/>
                  </a:path>
                </a:pathLst>
              </a:custGeom>
              <a:solidFill>
                <a:srgbClr val="000000">
                  <a:alpha val="0"/>
                </a:srgbClr>
              </a:solidFill>
              <a:ln>
                <a:noFill/>
              </a:ln>
            </p:spPr>
          </p:sp>
          <p:sp>
            <p:nvSpPr>
              <p:cNvPr id="429" name="Google Shape;429;p5"/>
              <p:cNvSpPr txBox="1"/>
              <p:nvPr/>
            </p:nvSpPr>
            <p:spPr>
              <a:xfrm>
                <a:off x="0" y="-38100"/>
                <a:ext cx="812800" cy="119626"/>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pic>
        <p:nvPicPr>
          <p:cNvPr id="430" name="Google Shape;430;p5"/>
          <p:cNvPicPr preferRelativeResize="0"/>
          <p:nvPr/>
        </p:nvPicPr>
        <p:blipFill rotWithShape="1">
          <a:blip r:embed="rId4">
            <a:alphaModFix/>
          </a:blip>
          <a:srcRect b="0" l="0" r="0" t="0"/>
          <a:stretch/>
        </p:blipFill>
        <p:spPr>
          <a:xfrm>
            <a:off x="1330075" y="3284389"/>
            <a:ext cx="2623674" cy="1457366"/>
          </a:xfrm>
          <a:prstGeom prst="rect">
            <a:avLst/>
          </a:prstGeom>
          <a:noFill/>
          <a:ln>
            <a:noFill/>
          </a:ln>
        </p:spPr>
      </p:pic>
      <p:sp>
        <p:nvSpPr>
          <p:cNvPr id="431" name="Google Shape;431;p5"/>
          <p:cNvSpPr txBox="1"/>
          <p:nvPr/>
        </p:nvSpPr>
        <p:spPr>
          <a:xfrm>
            <a:off x="5174750" y="3284400"/>
            <a:ext cx="10163100" cy="260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2600" u="none" cap="none" strike="noStrike">
                <a:solidFill>
                  <a:schemeClr val="lt1"/>
                </a:solidFill>
                <a:latin typeface="Montserrat"/>
                <a:ea typeface="Montserrat"/>
                <a:cs typeface="Montserrat"/>
                <a:sym typeface="Montserrat"/>
              </a:rPr>
              <a:t>“Spanish” –for Spanish</a:t>
            </a:r>
            <a:endParaRPr b="1" i="0" sz="26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en-US" sz="2600" u="none" cap="none" strike="noStrike">
                <a:solidFill>
                  <a:schemeClr val="lt1"/>
                </a:solidFill>
                <a:latin typeface="Montserrat"/>
                <a:ea typeface="Montserrat"/>
                <a:cs typeface="Montserrat"/>
                <a:sym typeface="Montserrat"/>
              </a:rPr>
              <a:t>“Haitian Creole” –for Haitian Creole</a:t>
            </a:r>
            <a:endParaRPr b="1" i="0" sz="26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en-US" sz="2600" u="none" cap="none" strike="noStrike">
                <a:solidFill>
                  <a:schemeClr val="lt1"/>
                </a:solidFill>
                <a:latin typeface="Montserrat"/>
                <a:ea typeface="Montserrat"/>
                <a:cs typeface="Montserrat"/>
                <a:sym typeface="Montserrat"/>
              </a:rPr>
              <a:t>“English” – for English</a:t>
            </a:r>
            <a:endParaRPr b="1" i="0" sz="26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en-US" sz="2600" u="none" cap="none" strike="noStrike">
                <a:solidFill>
                  <a:schemeClr val="lt1"/>
                </a:solidFill>
                <a:latin typeface="Montserrat"/>
                <a:ea typeface="Montserrat"/>
                <a:cs typeface="Montserrat"/>
                <a:sym typeface="Montserrat"/>
              </a:rPr>
              <a:t>“Cape Verdean Creole” - Cape Verdean Creole</a:t>
            </a:r>
            <a:endParaRPr b="1" i="0" sz="26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439" name="Shape 439"/>
        <p:cNvGrpSpPr/>
        <p:nvPr/>
      </p:nvGrpSpPr>
      <p:grpSpPr>
        <a:xfrm>
          <a:off x="0" y="0"/>
          <a:ext cx="0" cy="0"/>
          <a:chOff x="0" y="0"/>
          <a:chExt cx="0" cy="0"/>
        </a:xfrm>
      </p:grpSpPr>
      <p:sp>
        <p:nvSpPr>
          <p:cNvPr id="440" name="Google Shape;440;g2e96ed0451d_0_4"/>
          <p:cNvSpPr/>
          <p:nvPr/>
        </p:nvSpPr>
        <p:spPr>
          <a:xfrm>
            <a:off x="17245715" y="15"/>
            <a:ext cx="1051990" cy="1217858"/>
          </a:xfrm>
          <a:custGeom>
            <a:rect b="b" l="l" r="r" t="t"/>
            <a:pathLst>
              <a:path extrusionOk="0" h="1217858" w="1051990">
                <a:moveTo>
                  <a:pt x="0" y="0"/>
                </a:moveTo>
                <a:lnTo>
                  <a:pt x="1051990" y="0"/>
                </a:lnTo>
                <a:lnTo>
                  <a:pt x="1051990" y="1217858"/>
                </a:lnTo>
                <a:lnTo>
                  <a:pt x="0" y="1217858"/>
                </a:lnTo>
                <a:lnTo>
                  <a:pt x="0" y="0"/>
                </a:lnTo>
                <a:close/>
              </a:path>
            </a:pathLst>
          </a:custGeom>
          <a:blipFill rotWithShape="1">
            <a:blip r:embed="rId3">
              <a:alphaModFix/>
            </a:blip>
            <a:stretch>
              <a:fillRect b="0" l="0" r="0" t="0"/>
            </a:stretch>
          </a:blipFill>
          <a:ln>
            <a:noFill/>
          </a:ln>
        </p:spPr>
      </p:sp>
      <p:sp>
        <p:nvSpPr>
          <p:cNvPr id="441" name="Google Shape;441;g2e96ed0451d_0_4"/>
          <p:cNvSpPr txBox="1"/>
          <p:nvPr/>
        </p:nvSpPr>
        <p:spPr>
          <a:xfrm>
            <a:off x="1028700" y="289856"/>
            <a:ext cx="15315000" cy="64680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Clr>
                <a:srgbClr val="000000"/>
              </a:buClr>
              <a:buSzPts val="4203"/>
              <a:buFont typeface="Arial"/>
              <a:buNone/>
            </a:pPr>
            <a:r>
              <a:rPr b="1" lang="en-US" sz="4203">
                <a:solidFill>
                  <a:srgbClr val="FFFFFF"/>
                </a:solidFill>
                <a:latin typeface="Montserrat"/>
                <a:ea typeface="Montserrat"/>
                <a:cs typeface="Montserrat"/>
                <a:sym typeface="Montserrat"/>
              </a:rPr>
              <a:t>ZOOM TIPS</a:t>
            </a:r>
            <a:endParaRPr b="0" i="0" sz="1400" u="none" cap="none" strike="noStrike">
              <a:solidFill>
                <a:srgbClr val="000000"/>
              </a:solidFill>
              <a:latin typeface="Arial"/>
              <a:ea typeface="Arial"/>
              <a:cs typeface="Arial"/>
              <a:sym typeface="Arial"/>
            </a:endParaRPr>
          </a:p>
        </p:txBody>
      </p:sp>
      <p:grpSp>
        <p:nvGrpSpPr>
          <p:cNvPr id="442" name="Google Shape;442;g2e96ed0451d_0_4"/>
          <p:cNvGrpSpPr/>
          <p:nvPr/>
        </p:nvGrpSpPr>
        <p:grpSpPr>
          <a:xfrm>
            <a:off x="1028700" y="662522"/>
            <a:ext cx="3226500" cy="507726"/>
            <a:chOff x="0" y="-192881"/>
            <a:chExt cx="4302000" cy="676968"/>
          </a:xfrm>
        </p:grpSpPr>
        <p:cxnSp>
          <p:nvCxnSpPr>
            <p:cNvPr id="443" name="Google Shape;443;g2e96ed0451d_0_4"/>
            <p:cNvCxnSpPr/>
            <p:nvPr/>
          </p:nvCxnSpPr>
          <p:spPr>
            <a:xfrm>
              <a:off x="0" y="484087"/>
              <a:ext cx="4302000" cy="0"/>
            </a:xfrm>
            <a:prstGeom prst="straightConnector1">
              <a:avLst/>
            </a:prstGeom>
            <a:noFill/>
            <a:ln cap="flat" cmpd="sng" w="127000">
              <a:solidFill>
                <a:srgbClr val="FB4D42"/>
              </a:solidFill>
              <a:prstDash val="solid"/>
              <a:round/>
              <a:headEnd len="sm" w="sm" type="none"/>
              <a:tailEnd len="sm" w="sm" type="none"/>
            </a:ln>
          </p:spPr>
        </p:cxnSp>
        <p:grpSp>
          <p:nvGrpSpPr>
            <p:cNvPr id="444" name="Google Shape;444;g2e96ed0451d_0_4"/>
            <p:cNvGrpSpPr/>
            <p:nvPr/>
          </p:nvGrpSpPr>
          <p:grpSpPr>
            <a:xfrm>
              <a:off x="10117" y="-192881"/>
              <a:ext cx="4114800" cy="605981"/>
              <a:chOff x="0" y="-38100"/>
              <a:chExt cx="812800" cy="119700"/>
            </a:xfrm>
          </p:grpSpPr>
          <p:sp>
            <p:nvSpPr>
              <p:cNvPr id="445" name="Google Shape;445;g2e96ed0451d_0_4"/>
              <p:cNvSpPr/>
              <p:nvPr/>
            </p:nvSpPr>
            <p:spPr>
              <a:xfrm>
                <a:off x="0" y="0"/>
                <a:ext cx="812800" cy="81526"/>
              </a:xfrm>
              <a:custGeom>
                <a:rect b="b" l="l" r="r" t="t"/>
                <a:pathLst>
                  <a:path extrusionOk="0" h="81526" w="812800">
                    <a:moveTo>
                      <a:pt x="0" y="0"/>
                    </a:moveTo>
                    <a:lnTo>
                      <a:pt x="812800" y="0"/>
                    </a:lnTo>
                    <a:lnTo>
                      <a:pt x="812800" y="81526"/>
                    </a:lnTo>
                    <a:lnTo>
                      <a:pt x="0" y="81526"/>
                    </a:lnTo>
                    <a:close/>
                  </a:path>
                </a:pathLst>
              </a:custGeom>
              <a:solidFill>
                <a:srgbClr val="000000">
                  <a:alpha val="0"/>
                </a:srgbClr>
              </a:solidFill>
              <a:ln>
                <a:noFill/>
              </a:ln>
            </p:spPr>
          </p:sp>
          <p:sp>
            <p:nvSpPr>
              <p:cNvPr id="446" name="Google Shape;446;g2e96ed0451d_0_4"/>
              <p:cNvSpPr txBox="1"/>
              <p:nvPr/>
            </p:nvSpPr>
            <p:spPr>
              <a:xfrm>
                <a:off x="0" y="-38100"/>
                <a:ext cx="812700" cy="119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
        <p:nvSpPr>
          <p:cNvPr id="447" name="Google Shape;447;g2e96ed0451d_0_4"/>
          <p:cNvSpPr txBox="1"/>
          <p:nvPr/>
        </p:nvSpPr>
        <p:spPr>
          <a:xfrm>
            <a:off x="1158555" y="1681988"/>
            <a:ext cx="12424200" cy="9267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rgbClr val="000000"/>
              </a:buClr>
              <a:buSzPts val="1600"/>
              <a:buFont typeface="Arial"/>
              <a:buNone/>
            </a:pPr>
            <a:r>
              <a:rPr b="1" i="0" lang="en-US" sz="2600" u="none" cap="none" strike="noStrike">
                <a:solidFill>
                  <a:schemeClr val="lt1"/>
                </a:solidFill>
                <a:latin typeface="Montserrat"/>
                <a:ea typeface="Montserrat"/>
                <a:cs typeface="Montserrat"/>
                <a:sym typeface="Montserrat"/>
              </a:rPr>
              <a:t>Welcome! Here are some tips on using Zoom for first-time users. </a:t>
            </a:r>
            <a:endParaRPr b="1" i="0" sz="2600" u="none" cap="none" strike="noStrike">
              <a:solidFill>
                <a:schemeClr val="lt1"/>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600"/>
              <a:buFont typeface="Arial"/>
              <a:buNone/>
            </a:pPr>
            <a:r>
              <a:rPr b="1" i="0" lang="en-US" sz="2600" u="none" cap="none" strike="noStrike">
                <a:solidFill>
                  <a:schemeClr val="lt1"/>
                </a:solidFill>
                <a:latin typeface="Montserrat"/>
                <a:ea typeface="Montserrat"/>
                <a:cs typeface="Montserrat"/>
                <a:sym typeface="Montserrat"/>
              </a:rPr>
              <a:t>Your controls are at the bottom of the screen</a:t>
            </a:r>
            <a:endParaRPr b="1" i="0" sz="2700" u="none" cap="none" strike="noStrike">
              <a:solidFill>
                <a:schemeClr val="lt1"/>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600"/>
              <a:buFont typeface="Arial"/>
              <a:buNone/>
            </a:pPr>
            <a:r>
              <a:t/>
            </a:r>
            <a:endParaRPr b="1" i="0" sz="1700" u="none" cap="none" strike="noStrike">
              <a:solidFill>
                <a:schemeClr val="lt1"/>
              </a:solidFill>
              <a:latin typeface="Montserrat"/>
              <a:ea typeface="Montserrat"/>
              <a:cs typeface="Montserrat"/>
              <a:sym typeface="Montserrat"/>
            </a:endParaRPr>
          </a:p>
        </p:txBody>
      </p:sp>
      <p:sp>
        <p:nvSpPr>
          <p:cNvPr id="448" name="Google Shape;448;g2e96ed0451d_0_4"/>
          <p:cNvSpPr txBox="1"/>
          <p:nvPr/>
        </p:nvSpPr>
        <p:spPr>
          <a:xfrm>
            <a:off x="4091396" y="3120450"/>
            <a:ext cx="11027100" cy="530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US" sz="2400" u="none" cap="none" strike="noStrike">
                <a:solidFill>
                  <a:schemeClr val="lt1"/>
                </a:solidFill>
                <a:latin typeface="Montserrat"/>
                <a:ea typeface="Montserrat"/>
                <a:cs typeface="Montserrat"/>
                <a:sym typeface="Montserrat"/>
              </a:rPr>
              <a:t>Use the chat to type a comment or ask a question at any time –</a:t>
            </a:r>
            <a:endParaRPr b="1" i="0" sz="2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1" i="0" lang="en-US" sz="2400" u="none" cap="none" strike="noStrike">
                <a:solidFill>
                  <a:schemeClr val="lt1"/>
                </a:solidFill>
                <a:latin typeface="Montserrat"/>
                <a:ea typeface="Montserrat"/>
                <a:cs typeface="Montserrat"/>
                <a:sym typeface="Montserrat"/>
              </a:rPr>
              <a:t>Members of the RSMPOC/ BPDA will moderate the chat</a:t>
            </a:r>
            <a:endParaRPr b="1" i="0" sz="2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900"/>
              <a:buFont typeface="Arial"/>
              <a:buNone/>
            </a:pPr>
            <a:r>
              <a:t/>
            </a:r>
            <a:endParaRPr b="1" i="0" sz="2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t/>
            </a:r>
            <a:endParaRPr b="1" sz="2400">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1" i="0" lang="en-US" sz="2400" u="none" cap="none" strike="noStrike">
                <a:solidFill>
                  <a:schemeClr val="lt1"/>
                </a:solidFill>
                <a:latin typeface="Montserrat"/>
                <a:ea typeface="Montserrat"/>
                <a:cs typeface="Montserrat"/>
                <a:sym typeface="Montserrat"/>
              </a:rPr>
              <a:t>To raise your hand, click on “Participants” at the bottom of your</a:t>
            </a:r>
            <a:endParaRPr b="1" i="0" sz="2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1" i="0" lang="en-US" sz="2400" u="none" cap="none" strike="noStrike">
                <a:solidFill>
                  <a:schemeClr val="lt1"/>
                </a:solidFill>
                <a:latin typeface="Montserrat"/>
                <a:ea typeface="Montserrat"/>
                <a:cs typeface="Montserrat"/>
                <a:sym typeface="Montserrat"/>
              </a:rPr>
              <a:t>screen, and then choose the “Raise Hand” option in the participant box, or press *9 on your phone </a:t>
            </a:r>
            <a:endParaRPr b="1" i="0" sz="2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1" i="0" sz="2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1" i="0" lang="en-US" sz="2400" u="none" cap="none" strike="noStrike">
                <a:solidFill>
                  <a:schemeClr val="lt1"/>
                </a:solidFill>
                <a:latin typeface="Montserrat"/>
                <a:ea typeface="Montserrat"/>
                <a:cs typeface="Montserrat"/>
                <a:sym typeface="Montserrat"/>
              </a:rPr>
              <a:t>Mute/unmute – Participants will be muted during the presentation – the host will unmute you during discussion if you raise your hand andit is your turn to talk. To mute/unmute on your phone press *6.</a:t>
            </a:r>
            <a:endParaRPr b="1" i="0" sz="2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900"/>
              <a:buFont typeface="Arial"/>
              <a:buNone/>
            </a:pPr>
            <a:r>
              <a:t/>
            </a:r>
            <a:endParaRPr b="1" i="0" sz="2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1" i="0" lang="en-US" sz="2400" u="none" cap="none" strike="noStrike">
                <a:solidFill>
                  <a:schemeClr val="lt1"/>
                </a:solidFill>
                <a:latin typeface="Montserrat"/>
                <a:ea typeface="Montserrat"/>
                <a:cs typeface="Montserrat"/>
                <a:sym typeface="Montserrat"/>
              </a:rPr>
              <a:t>Turns your video on/off</a:t>
            </a:r>
            <a:endParaRPr b="1" i="0" sz="2400" u="none" cap="none" strike="noStrike">
              <a:solidFill>
                <a:schemeClr val="lt1"/>
              </a:solidFill>
              <a:latin typeface="Montserrat"/>
              <a:ea typeface="Montserrat"/>
              <a:cs typeface="Montserrat"/>
              <a:sym typeface="Montserrat"/>
            </a:endParaRPr>
          </a:p>
        </p:txBody>
      </p:sp>
      <p:pic>
        <p:nvPicPr>
          <p:cNvPr id="449" name="Google Shape;449;g2e96ed0451d_0_4"/>
          <p:cNvPicPr preferRelativeResize="0"/>
          <p:nvPr/>
        </p:nvPicPr>
        <p:blipFill rotWithShape="1">
          <a:blip r:embed="rId4">
            <a:alphaModFix/>
          </a:blip>
          <a:srcRect b="0" l="0" r="0" t="0"/>
          <a:stretch/>
        </p:blipFill>
        <p:spPr>
          <a:xfrm>
            <a:off x="2967268" y="3230322"/>
            <a:ext cx="1000936" cy="1082369"/>
          </a:xfrm>
          <a:prstGeom prst="rect">
            <a:avLst/>
          </a:prstGeom>
          <a:noFill/>
          <a:ln>
            <a:noFill/>
          </a:ln>
        </p:spPr>
      </p:pic>
      <p:pic>
        <p:nvPicPr>
          <p:cNvPr id="450" name="Google Shape;450;g2e96ed0451d_0_4"/>
          <p:cNvPicPr preferRelativeResize="0"/>
          <p:nvPr/>
        </p:nvPicPr>
        <p:blipFill rotWithShape="1">
          <a:blip r:embed="rId5">
            <a:alphaModFix/>
          </a:blip>
          <a:srcRect b="0" l="0" r="0" t="0"/>
          <a:stretch/>
        </p:blipFill>
        <p:spPr>
          <a:xfrm>
            <a:off x="1273375" y="4767635"/>
            <a:ext cx="2694829" cy="1099550"/>
          </a:xfrm>
          <a:prstGeom prst="rect">
            <a:avLst/>
          </a:prstGeom>
          <a:noFill/>
          <a:ln>
            <a:noFill/>
          </a:ln>
        </p:spPr>
      </p:pic>
      <p:pic>
        <p:nvPicPr>
          <p:cNvPr id="451" name="Google Shape;451;g2e96ed0451d_0_4"/>
          <p:cNvPicPr preferRelativeResize="0"/>
          <p:nvPr/>
        </p:nvPicPr>
        <p:blipFill rotWithShape="1">
          <a:blip r:embed="rId6">
            <a:alphaModFix/>
          </a:blip>
          <a:srcRect b="0" l="0" r="0" t="0"/>
          <a:stretch/>
        </p:blipFill>
        <p:spPr>
          <a:xfrm>
            <a:off x="2941562" y="6184705"/>
            <a:ext cx="1052343" cy="1099550"/>
          </a:xfrm>
          <a:prstGeom prst="rect">
            <a:avLst/>
          </a:prstGeom>
          <a:noFill/>
          <a:ln>
            <a:noFill/>
          </a:ln>
        </p:spPr>
      </p:pic>
      <p:pic>
        <p:nvPicPr>
          <p:cNvPr id="452" name="Google Shape;452;g2e96ed0451d_0_4"/>
          <p:cNvPicPr preferRelativeResize="0"/>
          <p:nvPr/>
        </p:nvPicPr>
        <p:blipFill rotWithShape="1">
          <a:blip r:embed="rId7">
            <a:alphaModFix/>
          </a:blip>
          <a:srcRect b="0" l="0" r="0" t="0"/>
          <a:stretch/>
        </p:blipFill>
        <p:spPr>
          <a:xfrm>
            <a:off x="2896274" y="7601775"/>
            <a:ext cx="1142923" cy="886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460" name="Shape 460"/>
        <p:cNvGrpSpPr/>
        <p:nvPr/>
      </p:nvGrpSpPr>
      <p:grpSpPr>
        <a:xfrm>
          <a:off x="0" y="0"/>
          <a:ext cx="0" cy="0"/>
          <a:chOff x="0" y="0"/>
          <a:chExt cx="0" cy="0"/>
        </a:xfrm>
      </p:grpSpPr>
      <p:sp>
        <p:nvSpPr>
          <p:cNvPr id="461" name="Google Shape;461;g2e96ed0451d_0_20"/>
          <p:cNvSpPr/>
          <p:nvPr/>
        </p:nvSpPr>
        <p:spPr>
          <a:xfrm>
            <a:off x="17245715" y="15"/>
            <a:ext cx="1051990" cy="1217858"/>
          </a:xfrm>
          <a:custGeom>
            <a:rect b="b" l="l" r="r" t="t"/>
            <a:pathLst>
              <a:path extrusionOk="0" h="1217858" w="1051990">
                <a:moveTo>
                  <a:pt x="0" y="0"/>
                </a:moveTo>
                <a:lnTo>
                  <a:pt x="1051990" y="0"/>
                </a:lnTo>
                <a:lnTo>
                  <a:pt x="1051990" y="1217858"/>
                </a:lnTo>
                <a:lnTo>
                  <a:pt x="0" y="1217858"/>
                </a:lnTo>
                <a:lnTo>
                  <a:pt x="0" y="0"/>
                </a:lnTo>
                <a:close/>
              </a:path>
            </a:pathLst>
          </a:custGeom>
          <a:blipFill rotWithShape="1">
            <a:blip r:embed="rId3">
              <a:alphaModFix/>
            </a:blip>
            <a:stretch>
              <a:fillRect b="0" l="0" r="0" t="0"/>
            </a:stretch>
          </a:blipFill>
          <a:ln>
            <a:noFill/>
          </a:ln>
        </p:spPr>
      </p:sp>
      <p:sp>
        <p:nvSpPr>
          <p:cNvPr id="462" name="Google Shape;462;g2e96ed0451d_0_20"/>
          <p:cNvSpPr txBox="1"/>
          <p:nvPr/>
        </p:nvSpPr>
        <p:spPr>
          <a:xfrm>
            <a:off x="1028700" y="289856"/>
            <a:ext cx="15315000" cy="64680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Clr>
                <a:srgbClr val="000000"/>
              </a:buClr>
              <a:buSzPts val="4203"/>
              <a:buFont typeface="Arial"/>
              <a:buNone/>
            </a:pPr>
            <a:r>
              <a:rPr b="1" lang="en-US" sz="4203">
                <a:solidFill>
                  <a:srgbClr val="FFFFFF"/>
                </a:solidFill>
                <a:latin typeface="Montserrat"/>
                <a:ea typeface="Montserrat"/>
                <a:cs typeface="Montserrat"/>
                <a:sym typeface="Montserrat"/>
              </a:rPr>
              <a:t>ZOOM ETIQUTTE</a:t>
            </a:r>
            <a:endParaRPr b="0" i="0" sz="1400" u="none" cap="none" strike="noStrike">
              <a:solidFill>
                <a:srgbClr val="000000"/>
              </a:solidFill>
              <a:latin typeface="Arial"/>
              <a:ea typeface="Arial"/>
              <a:cs typeface="Arial"/>
              <a:sym typeface="Arial"/>
            </a:endParaRPr>
          </a:p>
        </p:txBody>
      </p:sp>
      <p:grpSp>
        <p:nvGrpSpPr>
          <p:cNvPr id="463" name="Google Shape;463;g2e96ed0451d_0_20"/>
          <p:cNvGrpSpPr/>
          <p:nvPr/>
        </p:nvGrpSpPr>
        <p:grpSpPr>
          <a:xfrm>
            <a:off x="1028700" y="662522"/>
            <a:ext cx="3226500" cy="507726"/>
            <a:chOff x="0" y="-192881"/>
            <a:chExt cx="4302000" cy="676968"/>
          </a:xfrm>
        </p:grpSpPr>
        <p:cxnSp>
          <p:nvCxnSpPr>
            <p:cNvPr id="464" name="Google Shape;464;g2e96ed0451d_0_20"/>
            <p:cNvCxnSpPr/>
            <p:nvPr/>
          </p:nvCxnSpPr>
          <p:spPr>
            <a:xfrm>
              <a:off x="0" y="484087"/>
              <a:ext cx="4302000" cy="0"/>
            </a:xfrm>
            <a:prstGeom prst="straightConnector1">
              <a:avLst/>
            </a:prstGeom>
            <a:noFill/>
            <a:ln cap="flat" cmpd="sng" w="127000">
              <a:solidFill>
                <a:srgbClr val="FB4D42"/>
              </a:solidFill>
              <a:prstDash val="solid"/>
              <a:round/>
              <a:headEnd len="sm" w="sm" type="none"/>
              <a:tailEnd len="sm" w="sm" type="none"/>
            </a:ln>
          </p:spPr>
        </p:cxnSp>
        <p:grpSp>
          <p:nvGrpSpPr>
            <p:cNvPr id="465" name="Google Shape;465;g2e96ed0451d_0_20"/>
            <p:cNvGrpSpPr/>
            <p:nvPr/>
          </p:nvGrpSpPr>
          <p:grpSpPr>
            <a:xfrm>
              <a:off x="10117" y="-192881"/>
              <a:ext cx="4114800" cy="605981"/>
              <a:chOff x="0" y="-38100"/>
              <a:chExt cx="812800" cy="119700"/>
            </a:xfrm>
          </p:grpSpPr>
          <p:sp>
            <p:nvSpPr>
              <p:cNvPr id="466" name="Google Shape;466;g2e96ed0451d_0_20"/>
              <p:cNvSpPr/>
              <p:nvPr/>
            </p:nvSpPr>
            <p:spPr>
              <a:xfrm>
                <a:off x="0" y="0"/>
                <a:ext cx="812800" cy="81526"/>
              </a:xfrm>
              <a:custGeom>
                <a:rect b="b" l="l" r="r" t="t"/>
                <a:pathLst>
                  <a:path extrusionOk="0" h="81526" w="812800">
                    <a:moveTo>
                      <a:pt x="0" y="0"/>
                    </a:moveTo>
                    <a:lnTo>
                      <a:pt x="812800" y="0"/>
                    </a:lnTo>
                    <a:lnTo>
                      <a:pt x="812800" y="81526"/>
                    </a:lnTo>
                    <a:lnTo>
                      <a:pt x="0" y="81526"/>
                    </a:lnTo>
                    <a:close/>
                  </a:path>
                </a:pathLst>
              </a:custGeom>
              <a:solidFill>
                <a:srgbClr val="000000">
                  <a:alpha val="0"/>
                </a:srgbClr>
              </a:solidFill>
              <a:ln>
                <a:noFill/>
              </a:ln>
            </p:spPr>
          </p:sp>
          <p:sp>
            <p:nvSpPr>
              <p:cNvPr id="467" name="Google Shape;467;g2e96ed0451d_0_20"/>
              <p:cNvSpPr txBox="1"/>
              <p:nvPr/>
            </p:nvSpPr>
            <p:spPr>
              <a:xfrm>
                <a:off x="0" y="-38100"/>
                <a:ext cx="812700" cy="119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
        <p:nvSpPr>
          <p:cNvPr id="468" name="Google Shape;468;g2e96ed0451d_0_20"/>
          <p:cNvSpPr txBox="1"/>
          <p:nvPr/>
        </p:nvSpPr>
        <p:spPr>
          <a:xfrm>
            <a:off x="1481350" y="1742250"/>
            <a:ext cx="13911600" cy="706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550"/>
              <a:buFont typeface="Arial"/>
              <a:buNone/>
            </a:pPr>
            <a:r>
              <a:rPr b="1" lang="en-US" sz="2700">
                <a:solidFill>
                  <a:schemeClr val="lt1"/>
                </a:solidFill>
                <a:latin typeface="Montserrat"/>
                <a:ea typeface="Montserrat"/>
                <a:cs typeface="Montserrat"/>
                <a:sym typeface="Montserrat"/>
              </a:rPr>
              <a:t>We want to ensure that this conversation is a pleasant experience for all attendees.</a:t>
            </a:r>
            <a:endParaRPr b="1" sz="27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550"/>
              <a:buFont typeface="Arial"/>
              <a:buNone/>
            </a:pPr>
            <a:r>
              <a:t/>
            </a:r>
            <a:endParaRPr b="1" sz="2700">
              <a:solidFill>
                <a:schemeClr val="lt1"/>
              </a:solidFill>
              <a:latin typeface="Montserrat"/>
              <a:ea typeface="Montserrat"/>
              <a:cs typeface="Montserrat"/>
              <a:sym typeface="Montserrat"/>
            </a:endParaRPr>
          </a:p>
          <a:p>
            <a:pPr indent="-400050" lvl="0" marL="457200" rtl="0" algn="l">
              <a:lnSpc>
                <a:spcPct val="115000"/>
              </a:lnSpc>
              <a:spcBef>
                <a:spcPts val="0"/>
              </a:spcBef>
              <a:spcAft>
                <a:spcPts val="0"/>
              </a:spcAft>
              <a:buClr>
                <a:schemeClr val="lt1"/>
              </a:buClr>
              <a:buSzPts val="2700"/>
              <a:buFont typeface="Montserrat"/>
              <a:buChar char="●"/>
            </a:pPr>
            <a:r>
              <a:rPr b="1" lang="en-US" sz="2700">
                <a:solidFill>
                  <a:schemeClr val="lt1"/>
                </a:solidFill>
                <a:latin typeface="Montserrat"/>
                <a:ea typeface="Montserrat"/>
                <a:cs typeface="Montserrat"/>
                <a:sym typeface="Montserrat"/>
              </a:rPr>
              <a:t>Please remain muted until called on. If you’d like to speak during this time please use the “Raise Hand” function in Zoom so a BPDA moderator can unmute attendees.</a:t>
            </a:r>
            <a:endParaRPr b="1" sz="2700">
              <a:solidFill>
                <a:schemeClr val="lt1"/>
              </a:solidFill>
              <a:latin typeface="Montserrat"/>
              <a:ea typeface="Montserrat"/>
              <a:cs typeface="Montserrat"/>
              <a:sym typeface="Montserrat"/>
            </a:endParaRPr>
          </a:p>
          <a:p>
            <a:pPr indent="-400050" lvl="0" marL="457200" rtl="0" algn="l">
              <a:lnSpc>
                <a:spcPct val="115000"/>
              </a:lnSpc>
              <a:spcBef>
                <a:spcPts val="0"/>
              </a:spcBef>
              <a:spcAft>
                <a:spcPts val="0"/>
              </a:spcAft>
              <a:buClr>
                <a:schemeClr val="lt1"/>
              </a:buClr>
              <a:buSzPts val="2700"/>
              <a:buFont typeface="Montserrat"/>
              <a:buChar char="●"/>
            </a:pPr>
            <a:r>
              <a:rPr b="1" lang="en-US" sz="2700">
                <a:solidFill>
                  <a:schemeClr val="lt1"/>
                </a:solidFill>
                <a:latin typeface="Montserrat"/>
                <a:ea typeface="Montserrat"/>
                <a:cs typeface="Montserrat"/>
                <a:sym typeface="Montserrat"/>
              </a:rPr>
              <a:t>Please be respectful of each other’s time.</a:t>
            </a:r>
            <a:endParaRPr b="1" sz="2700">
              <a:solidFill>
                <a:schemeClr val="lt1"/>
              </a:solidFill>
              <a:latin typeface="Montserrat"/>
              <a:ea typeface="Montserrat"/>
              <a:cs typeface="Montserrat"/>
              <a:sym typeface="Montserrat"/>
            </a:endParaRPr>
          </a:p>
          <a:p>
            <a:pPr indent="-400050" lvl="0" marL="457200" rtl="0" algn="l">
              <a:lnSpc>
                <a:spcPct val="115000"/>
              </a:lnSpc>
              <a:spcBef>
                <a:spcPts val="0"/>
              </a:spcBef>
              <a:spcAft>
                <a:spcPts val="0"/>
              </a:spcAft>
              <a:buClr>
                <a:schemeClr val="lt1"/>
              </a:buClr>
              <a:buSzPts val="2700"/>
              <a:buFont typeface="Montserrat"/>
              <a:buChar char="●"/>
            </a:pPr>
            <a:r>
              <a:rPr b="1" lang="en-US" sz="2700">
                <a:solidFill>
                  <a:schemeClr val="lt1"/>
                </a:solidFill>
                <a:latin typeface="Montserrat"/>
                <a:ea typeface="Montserrat"/>
                <a:cs typeface="Montserrat"/>
                <a:sym typeface="Montserrat"/>
              </a:rPr>
              <a:t>We ask that participants limit their questions so that others may participate in the discussion. If you have more questions, please wait until all others attending have an opportunity to ask questions.</a:t>
            </a:r>
            <a:endParaRPr b="1" sz="2700">
              <a:solidFill>
                <a:schemeClr val="lt1"/>
              </a:solidFill>
              <a:latin typeface="Montserrat"/>
              <a:ea typeface="Montserrat"/>
              <a:cs typeface="Montserrat"/>
              <a:sym typeface="Montserrat"/>
            </a:endParaRPr>
          </a:p>
          <a:p>
            <a:pPr indent="-400050" lvl="0" marL="457200" rtl="0" algn="l">
              <a:lnSpc>
                <a:spcPct val="115000"/>
              </a:lnSpc>
              <a:spcBef>
                <a:spcPts val="0"/>
              </a:spcBef>
              <a:spcAft>
                <a:spcPts val="0"/>
              </a:spcAft>
              <a:buClr>
                <a:schemeClr val="lt1"/>
              </a:buClr>
              <a:buSzPts val="2700"/>
              <a:buFont typeface="Montserrat"/>
              <a:buChar char="●"/>
            </a:pPr>
            <a:r>
              <a:rPr b="1" lang="en-US" sz="2700">
                <a:solidFill>
                  <a:schemeClr val="lt1"/>
                </a:solidFill>
                <a:latin typeface="Montserrat"/>
                <a:ea typeface="Montserrat"/>
                <a:cs typeface="Montserrat"/>
                <a:sym typeface="Montserrat"/>
              </a:rPr>
              <a:t>If we are unable to get to your question at this meeting please put them in the Chat at the end or email </a:t>
            </a:r>
            <a:r>
              <a:rPr b="1" lang="en-US" sz="2700" u="sng">
                <a:solidFill>
                  <a:schemeClr val="lt1"/>
                </a:solidFill>
                <a:latin typeface="Montserrat"/>
                <a:ea typeface="Montserrat"/>
                <a:cs typeface="Montserrat"/>
                <a:sym typeface="Montserrat"/>
              </a:rPr>
              <a:t>christine.brandao2@boston.gov </a:t>
            </a:r>
            <a:endParaRPr b="1" sz="2700" u="sng">
              <a:solidFill>
                <a:schemeClr val="lt1"/>
              </a:solidFill>
              <a:latin typeface="Montserrat"/>
              <a:ea typeface="Montserrat"/>
              <a:cs typeface="Montserrat"/>
              <a:sym typeface="Montserrat"/>
            </a:endParaRPr>
          </a:p>
          <a:p>
            <a:pPr indent="0" lvl="0" marL="139700" marR="0" rtl="0" algn="l">
              <a:lnSpc>
                <a:spcPct val="115000"/>
              </a:lnSpc>
              <a:spcBef>
                <a:spcPts val="0"/>
              </a:spcBef>
              <a:spcAft>
                <a:spcPts val="0"/>
              </a:spcAft>
              <a:buClr>
                <a:srgbClr val="000000"/>
              </a:buClr>
              <a:buSzPts val="1550"/>
              <a:buFont typeface="Arial"/>
              <a:buNone/>
            </a:pPr>
            <a:r>
              <a:t/>
            </a:r>
            <a:endParaRPr b="1" sz="2400">
              <a:solidFill>
                <a:schemeClr val="lt1"/>
              </a:solidFill>
              <a:highlight>
                <a:srgbClr val="FFFFFF"/>
              </a:highlight>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476" name="Shape 476"/>
        <p:cNvGrpSpPr/>
        <p:nvPr/>
      </p:nvGrpSpPr>
      <p:grpSpPr>
        <a:xfrm>
          <a:off x="0" y="0"/>
          <a:ext cx="0" cy="0"/>
          <a:chOff x="0" y="0"/>
          <a:chExt cx="0" cy="0"/>
        </a:xfrm>
      </p:grpSpPr>
      <p:sp>
        <p:nvSpPr>
          <p:cNvPr id="477" name="Google Shape;477;g2e96ed0451d_0_36"/>
          <p:cNvSpPr/>
          <p:nvPr/>
        </p:nvSpPr>
        <p:spPr>
          <a:xfrm>
            <a:off x="17245715" y="15"/>
            <a:ext cx="1051990" cy="1217858"/>
          </a:xfrm>
          <a:custGeom>
            <a:rect b="b" l="l" r="r" t="t"/>
            <a:pathLst>
              <a:path extrusionOk="0" h="1217858" w="1051990">
                <a:moveTo>
                  <a:pt x="0" y="0"/>
                </a:moveTo>
                <a:lnTo>
                  <a:pt x="1051990" y="0"/>
                </a:lnTo>
                <a:lnTo>
                  <a:pt x="1051990" y="1217858"/>
                </a:lnTo>
                <a:lnTo>
                  <a:pt x="0" y="1217858"/>
                </a:lnTo>
                <a:lnTo>
                  <a:pt x="0" y="0"/>
                </a:lnTo>
                <a:close/>
              </a:path>
            </a:pathLst>
          </a:custGeom>
          <a:blipFill rotWithShape="1">
            <a:blip r:embed="rId3">
              <a:alphaModFix/>
            </a:blip>
            <a:stretch>
              <a:fillRect b="0" l="0" r="0" t="0"/>
            </a:stretch>
          </a:blipFill>
          <a:ln>
            <a:noFill/>
          </a:ln>
        </p:spPr>
      </p:sp>
      <p:sp>
        <p:nvSpPr>
          <p:cNvPr id="478" name="Google Shape;478;g2e96ed0451d_0_36"/>
          <p:cNvSpPr txBox="1"/>
          <p:nvPr/>
        </p:nvSpPr>
        <p:spPr>
          <a:xfrm>
            <a:off x="1028700" y="289856"/>
            <a:ext cx="15315000" cy="64680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Clr>
                <a:srgbClr val="000000"/>
              </a:buClr>
              <a:buSzPts val="4203"/>
              <a:buFont typeface="Arial"/>
              <a:buNone/>
            </a:pPr>
            <a:r>
              <a:rPr b="1" lang="en-US" sz="4203">
                <a:solidFill>
                  <a:srgbClr val="FFFFFF"/>
                </a:solidFill>
                <a:latin typeface="Montserrat"/>
                <a:ea typeface="Montserrat"/>
                <a:cs typeface="Montserrat"/>
                <a:sym typeface="Montserrat"/>
              </a:rPr>
              <a:t>AGENDA</a:t>
            </a:r>
            <a:endParaRPr b="0" i="0" sz="1400" u="none" cap="none" strike="noStrike">
              <a:solidFill>
                <a:srgbClr val="000000"/>
              </a:solidFill>
              <a:latin typeface="Arial"/>
              <a:ea typeface="Arial"/>
              <a:cs typeface="Arial"/>
              <a:sym typeface="Arial"/>
            </a:endParaRPr>
          </a:p>
        </p:txBody>
      </p:sp>
      <p:grpSp>
        <p:nvGrpSpPr>
          <p:cNvPr id="479" name="Google Shape;479;g2e96ed0451d_0_36"/>
          <p:cNvGrpSpPr/>
          <p:nvPr/>
        </p:nvGrpSpPr>
        <p:grpSpPr>
          <a:xfrm>
            <a:off x="1028700" y="662522"/>
            <a:ext cx="3226500" cy="507726"/>
            <a:chOff x="0" y="-192881"/>
            <a:chExt cx="4302000" cy="676968"/>
          </a:xfrm>
        </p:grpSpPr>
        <p:cxnSp>
          <p:nvCxnSpPr>
            <p:cNvPr id="480" name="Google Shape;480;g2e96ed0451d_0_36"/>
            <p:cNvCxnSpPr/>
            <p:nvPr/>
          </p:nvCxnSpPr>
          <p:spPr>
            <a:xfrm>
              <a:off x="0" y="484087"/>
              <a:ext cx="4302000" cy="0"/>
            </a:xfrm>
            <a:prstGeom prst="straightConnector1">
              <a:avLst/>
            </a:prstGeom>
            <a:noFill/>
            <a:ln cap="flat" cmpd="sng" w="127000">
              <a:solidFill>
                <a:srgbClr val="FB4D42"/>
              </a:solidFill>
              <a:prstDash val="solid"/>
              <a:round/>
              <a:headEnd len="sm" w="sm" type="none"/>
              <a:tailEnd len="sm" w="sm" type="none"/>
            </a:ln>
          </p:spPr>
        </p:cxnSp>
        <p:grpSp>
          <p:nvGrpSpPr>
            <p:cNvPr id="481" name="Google Shape;481;g2e96ed0451d_0_36"/>
            <p:cNvGrpSpPr/>
            <p:nvPr/>
          </p:nvGrpSpPr>
          <p:grpSpPr>
            <a:xfrm>
              <a:off x="10117" y="-192881"/>
              <a:ext cx="4114800" cy="605981"/>
              <a:chOff x="0" y="-38100"/>
              <a:chExt cx="812800" cy="119700"/>
            </a:xfrm>
          </p:grpSpPr>
          <p:sp>
            <p:nvSpPr>
              <p:cNvPr id="482" name="Google Shape;482;g2e96ed0451d_0_36"/>
              <p:cNvSpPr/>
              <p:nvPr/>
            </p:nvSpPr>
            <p:spPr>
              <a:xfrm>
                <a:off x="0" y="0"/>
                <a:ext cx="812800" cy="81526"/>
              </a:xfrm>
              <a:custGeom>
                <a:rect b="b" l="l" r="r" t="t"/>
                <a:pathLst>
                  <a:path extrusionOk="0" h="81526" w="812800">
                    <a:moveTo>
                      <a:pt x="0" y="0"/>
                    </a:moveTo>
                    <a:lnTo>
                      <a:pt x="812800" y="0"/>
                    </a:lnTo>
                    <a:lnTo>
                      <a:pt x="812800" y="81526"/>
                    </a:lnTo>
                    <a:lnTo>
                      <a:pt x="0" y="81526"/>
                    </a:lnTo>
                    <a:close/>
                  </a:path>
                </a:pathLst>
              </a:custGeom>
              <a:solidFill>
                <a:srgbClr val="000000">
                  <a:alpha val="0"/>
                </a:srgbClr>
              </a:solidFill>
              <a:ln>
                <a:noFill/>
              </a:ln>
            </p:spPr>
          </p:sp>
          <p:sp>
            <p:nvSpPr>
              <p:cNvPr id="483" name="Google Shape;483;g2e96ed0451d_0_36"/>
              <p:cNvSpPr txBox="1"/>
              <p:nvPr/>
            </p:nvSpPr>
            <p:spPr>
              <a:xfrm>
                <a:off x="0" y="-38100"/>
                <a:ext cx="812700" cy="119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
        <p:nvSpPr>
          <p:cNvPr id="484" name="Google Shape;484;g2e96ed0451d_0_36"/>
          <p:cNvSpPr txBox="1"/>
          <p:nvPr/>
        </p:nvSpPr>
        <p:spPr>
          <a:xfrm>
            <a:off x="1279875" y="2092875"/>
            <a:ext cx="14350500" cy="3394500"/>
          </a:xfrm>
          <a:prstGeom prst="rect">
            <a:avLst/>
          </a:prstGeom>
          <a:noFill/>
          <a:ln>
            <a:noFill/>
          </a:ln>
        </p:spPr>
        <p:txBody>
          <a:bodyPr anchorCtr="0" anchor="t" bIns="91425" lIns="91425" spcFirstLastPara="1" rIns="91425" wrap="square" tIns="91425">
            <a:noAutofit/>
          </a:bodyPr>
          <a:lstStyle/>
          <a:p>
            <a:pPr indent="-450850" lvl="0" marL="457200" rtl="0" algn="l">
              <a:lnSpc>
                <a:spcPct val="115000"/>
              </a:lnSpc>
              <a:spcBef>
                <a:spcPts val="640"/>
              </a:spcBef>
              <a:spcAft>
                <a:spcPts val="0"/>
              </a:spcAft>
              <a:buClr>
                <a:schemeClr val="lt1"/>
              </a:buClr>
              <a:buSzPts val="3500"/>
              <a:buFont typeface="Montserrat"/>
              <a:buAutoNum type="arabicPeriod"/>
            </a:pPr>
            <a:r>
              <a:rPr b="1" lang="en-US" sz="3500">
                <a:solidFill>
                  <a:schemeClr val="lt1"/>
                </a:solidFill>
                <a:latin typeface="Montserrat"/>
                <a:ea typeface="Montserrat"/>
                <a:cs typeface="Montserrat"/>
                <a:sym typeface="Montserrat"/>
              </a:rPr>
              <a:t>RSMPOC Welcome </a:t>
            </a:r>
            <a:endParaRPr b="1" i="1" sz="4300">
              <a:solidFill>
                <a:schemeClr val="lt1"/>
              </a:solidFill>
              <a:latin typeface="Montserrat"/>
              <a:ea typeface="Montserrat"/>
              <a:cs typeface="Montserrat"/>
              <a:sym typeface="Montserrat"/>
            </a:endParaRPr>
          </a:p>
          <a:p>
            <a:pPr indent="-450850" lvl="0" marL="457200" rtl="0" algn="l">
              <a:lnSpc>
                <a:spcPct val="115000"/>
              </a:lnSpc>
              <a:spcBef>
                <a:spcPts val="640"/>
              </a:spcBef>
              <a:spcAft>
                <a:spcPts val="0"/>
              </a:spcAft>
              <a:buClr>
                <a:schemeClr val="lt1"/>
              </a:buClr>
              <a:buSzPts val="3500"/>
              <a:buFont typeface="Montserrat"/>
              <a:buAutoNum type="arabicPeriod"/>
            </a:pPr>
            <a:r>
              <a:rPr b="1" lang="en-US" sz="3500">
                <a:solidFill>
                  <a:schemeClr val="lt1"/>
                </a:solidFill>
                <a:latin typeface="Montserrat"/>
                <a:ea typeface="Montserrat"/>
                <a:cs typeface="Montserrat"/>
                <a:sym typeface="Montserrat"/>
              </a:rPr>
              <a:t>Devin Quirk &amp; Rebecca Tomasovic - Planning Department Update</a:t>
            </a:r>
            <a:endParaRPr b="1" sz="3500">
              <a:solidFill>
                <a:schemeClr val="lt1"/>
              </a:solidFill>
              <a:latin typeface="Montserrat"/>
              <a:ea typeface="Montserrat"/>
              <a:cs typeface="Montserrat"/>
              <a:sym typeface="Montserrat"/>
            </a:endParaRPr>
          </a:p>
          <a:p>
            <a:pPr indent="0" lvl="0" marL="457200" rtl="0" algn="l">
              <a:lnSpc>
                <a:spcPct val="115000"/>
              </a:lnSpc>
              <a:spcBef>
                <a:spcPts val="640"/>
              </a:spcBef>
              <a:spcAft>
                <a:spcPts val="0"/>
              </a:spcAft>
              <a:buNone/>
            </a:pPr>
            <a:r>
              <a:t/>
            </a:r>
            <a:endParaRPr b="1" sz="2400">
              <a:solidFill>
                <a:srgbClr val="000000"/>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492" name="Shape 492"/>
        <p:cNvGrpSpPr/>
        <p:nvPr/>
      </p:nvGrpSpPr>
      <p:grpSpPr>
        <a:xfrm>
          <a:off x="0" y="0"/>
          <a:ext cx="0" cy="0"/>
          <a:chOff x="0" y="0"/>
          <a:chExt cx="0" cy="0"/>
        </a:xfrm>
      </p:grpSpPr>
      <p:sp>
        <p:nvSpPr>
          <p:cNvPr id="493" name="Google Shape;493;g2e96ed0451d_0_50"/>
          <p:cNvSpPr/>
          <p:nvPr/>
        </p:nvSpPr>
        <p:spPr>
          <a:xfrm>
            <a:off x="17245715" y="15"/>
            <a:ext cx="1051990" cy="1217858"/>
          </a:xfrm>
          <a:custGeom>
            <a:rect b="b" l="l" r="r" t="t"/>
            <a:pathLst>
              <a:path extrusionOk="0" h="1217858" w="1051990">
                <a:moveTo>
                  <a:pt x="0" y="0"/>
                </a:moveTo>
                <a:lnTo>
                  <a:pt x="1051990" y="0"/>
                </a:lnTo>
                <a:lnTo>
                  <a:pt x="1051990" y="1217858"/>
                </a:lnTo>
                <a:lnTo>
                  <a:pt x="0" y="1217858"/>
                </a:lnTo>
                <a:lnTo>
                  <a:pt x="0" y="0"/>
                </a:lnTo>
                <a:close/>
              </a:path>
            </a:pathLst>
          </a:custGeom>
          <a:blipFill rotWithShape="1">
            <a:blip r:embed="rId3">
              <a:alphaModFix/>
            </a:blip>
            <a:stretch>
              <a:fillRect b="0" l="0" r="0" t="0"/>
            </a:stretch>
          </a:blipFill>
          <a:ln>
            <a:noFill/>
          </a:ln>
        </p:spPr>
      </p:sp>
      <p:sp>
        <p:nvSpPr>
          <p:cNvPr id="494" name="Google Shape;494;g2e96ed0451d_0_50"/>
          <p:cNvSpPr txBox="1"/>
          <p:nvPr/>
        </p:nvSpPr>
        <p:spPr>
          <a:xfrm>
            <a:off x="1028700" y="289856"/>
            <a:ext cx="15315000" cy="64680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Clr>
                <a:srgbClr val="000000"/>
              </a:buClr>
              <a:buSzPts val="4203"/>
              <a:buFont typeface="Arial"/>
              <a:buNone/>
            </a:pPr>
            <a:r>
              <a:rPr b="1" lang="en-US" sz="4203">
                <a:solidFill>
                  <a:srgbClr val="FFFFFF"/>
                </a:solidFill>
                <a:latin typeface="Montserrat"/>
                <a:ea typeface="Montserrat"/>
                <a:cs typeface="Montserrat"/>
                <a:sym typeface="Montserrat"/>
              </a:rPr>
              <a:t>RSMPOC OVERVIEW AND UPDATES</a:t>
            </a:r>
            <a:endParaRPr b="0" i="0" sz="1400" u="none" cap="none" strike="noStrike">
              <a:solidFill>
                <a:srgbClr val="000000"/>
              </a:solidFill>
              <a:latin typeface="Arial"/>
              <a:ea typeface="Arial"/>
              <a:cs typeface="Arial"/>
              <a:sym typeface="Arial"/>
            </a:endParaRPr>
          </a:p>
        </p:txBody>
      </p:sp>
      <p:grpSp>
        <p:nvGrpSpPr>
          <p:cNvPr id="495" name="Google Shape;495;g2e96ed0451d_0_50"/>
          <p:cNvGrpSpPr/>
          <p:nvPr/>
        </p:nvGrpSpPr>
        <p:grpSpPr>
          <a:xfrm>
            <a:off x="1028700" y="662522"/>
            <a:ext cx="3226500" cy="507726"/>
            <a:chOff x="0" y="-192881"/>
            <a:chExt cx="4302000" cy="676968"/>
          </a:xfrm>
        </p:grpSpPr>
        <p:cxnSp>
          <p:nvCxnSpPr>
            <p:cNvPr id="496" name="Google Shape;496;g2e96ed0451d_0_50"/>
            <p:cNvCxnSpPr/>
            <p:nvPr/>
          </p:nvCxnSpPr>
          <p:spPr>
            <a:xfrm>
              <a:off x="0" y="484087"/>
              <a:ext cx="4302000" cy="0"/>
            </a:xfrm>
            <a:prstGeom prst="straightConnector1">
              <a:avLst/>
            </a:prstGeom>
            <a:noFill/>
            <a:ln cap="flat" cmpd="sng" w="127000">
              <a:solidFill>
                <a:srgbClr val="FB4D42"/>
              </a:solidFill>
              <a:prstDash val="solid"/>
              <a:round/>
              <a:headEnd len="sm" w="sm" type="none"/>
              <a:tailEnd len="sm" w="sm" type="none"/>
            </a:ln>
          </p:spPr>
        </p:cxnSp>
        <p:grpSp>
          <p:nvGrpSpPr>
            <p:cNvPr id="497" name="Google Shape;497;g2e96ed0451d_0_50"/>
            <p:cNvGrpSpPr/>
            <p:nvPr/>
          </p:nvGrpSpPr>
          <p:grpSpPr>
            <a:xfrm>
              <a:off x="10117" y="-192881"/>
              <a:ext cx="4114800" cy="605981"/>
              <a:chOff x="0" y="-38100"/>
              <a:chExt cx="812800" cy="119700"/>
            </a:xfrm>
          </p:grpSpPr>
          <p:sp>
            <p:nvSpPr>
              <p:cNvPr id="498" name="Google Shape;498;g2e96ed0451d_0_50"/>
              <p:cNvSpPr/>
              <p:nvPr/>
            </p:nvSpPr>
            <p:spPr>
              <a:xfrm>
                <a:off x="0" y="0"/>
                <a:ext cx="812800" cy="81526"/>
              </a:xfrm>
              <a:custGeom>
                <a:rect b="b" l="l" r="r" t="t"/>
                <a:pathLst>
                  <a:path extrusionOk="0" h="81526" w="812800">
                    <a:moveTo>
                      <a:pt x="0" y="0"/>
                    </a:moveTo>
                    <a:lnTo>
                      <a:pt x="812800" y="0"/>
                    </a:lnTo>
                    <a:lnTo>
                      <a:pt x="812800" y="81526"/>
                    </a:lnTo>
                    <a:lnTo>
                      <a:pt x="0" y="81526"/>
                    </a:lnTo>
                    <a:close/>
                  </a:path>
                </a:pathLst>
              </a:custGeom>
              <a:solidFill>
                <a:srgbClr val="000000">
                  <a:alpha val="0"/>
                </a:srgbClr>
              </a:solidFill>
              <a:ln>
                <a:noFill/>
              </a:ln>
            </p:spPr>
          </p:sp>
          <p:sp>
            <p:nvSpPr>
              <p:cNvPr id="499" name="Google Shape;499;g2e96ed0451d_0_50"/>
              <p:cNvSpPr txBox="1"/>
              <p:nvPr/>
            </p:nvSpPr>
            <p:spPr>
              <a:xfrm>
                <a:off x="0" y="-38100"/>
                <a:ext cx="812700" cy="119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
        <p:nvSpPr>
          <p:cNvPr id="500" name="Google Shape;500;g2e96ed0451d_0_50"/>
          <p:cNvSpPr txBox="1"/>
          <p:nvPr/>
        </p:nvSpPr>
        <p:spPr>
          <a:xfrm>
            <a:off x="1028700" y="1677825"/>
            <a:ext cx="8644200" cy="418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40"/>
              </a:spcBef>
              <a:spcAft>
                <a:spcPts val="0"/>
              </a:spcAft>
              <a:buNone/>
            </a:pPr>
            <a:r>
              <a:rPr b="1" i="1" lang="en-US" sz="4100">
                <a:solidFill>
                  <a:schemeClr val="lt1"/>
                </a:solidFill>
                <a:latin typeface="Montserrat"/>
                <a:ea typeface="Montserrat"/>
                <a:cs typeface="Montserrat"/>
                <a:sym typeface="Montserrat"/>
              </a:rPr>
              <a:t>First Monday of the month</a:t>
            </a:r>
            <a:endParaRPr b="1" i="1" sz="4900">
              <a:solidFill>
                <a:schemeClr val="lt1"/>
              </a:solidFill>
              <a:latin typeface="Montserrat"/>
              <a:ea typeface="Montserrat"/>
              <a:cs typeface="Montserrat"/>
              <a:sym typeface="Montserrat"/>
            </a:endParaRPr>
          </a:p>
          <a:p>
            <a:pPr indent="0" lvl="0" marL="0" rtl="0" algn="l">
              <a:lnSpc>
                <a:spcPct val="115000"/>
              </a:lnSpc>
              <a:spcBef>
                <a:spcPts val="640"/>
              </a:spcBef>
              <a:spcAft>
                <a:spcPts val="0"/>
              </a:spcAft>
              <a:buNone/>
            </a:pPr>
            <a:r>
              <a:t/>
            </a:r>
            <a:endParaRPr b="1" sz="2400">
              <a:solidFill>
                <a:srgbClr val="202124"/>
              </a:solidFill>
              <a:latin typeface="Open Sans"/>
              <a:ea typeface="Open Sans"/>
              <a:cs typeface="Open Sans"/>
              <a:sym typeface="Open Sans"/>
            </a:endParaRPr>
          </a:p>
          <a:p>
            <a:pPr indent="0" lvl="0" marL="0" rtl="0" algn="l">
              <a:lnSpc>
                <a:spcPct val="114999"/>
              </a:lnSpc>
              <a:spcBef>
                <a:spcPts val="640"/>
              </a:spcBef>
              <a:spcAft>
                <a:spcPts val="0"/>
              </a:spcAft>
              <a:buNone/>
            </a:pPr>
            <a:r>
              <a:t/>
            </a:r>
            <a:endParaRPr b="1" sz="2400">
              <a:solidFill>
                <a:srgbClr val="202124"/>
              </a:solidFill>
              <a:latin typeface="Open Sans"/>
              <a:ea typeface="Open Sans"/>
              <a:cs typeface="Open Sans"/>
              <a:sym typeface="Open Sans"/>
            </a:endParaRPr>
          </a:p>
          <a:p>
            <a:pPr indent="0" lvl="0" marL="0" rtl="0" algn="l">
              <a:lnSpc>
                <a:spcPct val="115000"/>
              </a:lnSpc>
              <a:spcBef>
                <a:spcPts val="640"/>
              </a:spcBef>
              <a:spcAft>
                <a:spcPts val="0"/>
              </a:spcAft>
              <a:buNone/>
            </a:pPr>
            <a:r>
              <a:rPr b="1" lang="en-US" sz="2400">
                <a:solidFill>
                  <a:srgbClr val="202124"/>
                </a:solidFill>
                <a:latin typeface="Open Sans"/>
                <a:ea typeface="Open Sans"/>
                <a:cs typeface="Open Sans"/>
                <a:sym typeface="Open Sans"/>
              </a:rPr>
              <a:t>				</a:t>
            </a:r>
            <a:endParaRPr b="1" i="1" sz="4000">
              <a:solidFill>
                <a:srgbClr val="000000"/>
              </a:solidFill>
              <a:latin typeface="Lora"/>
              <a:ea typeface="Lora"/>
              <a:cs typeface="Lora"/>
              <a:sym typeface="Lora"/>
            </a:endParaRPr>
          </a:p>
        </p:txBody>
      </p:sp>
      <p:sp>
        <p:nvSpPr>
          <p:cNvPr id="501" name="Google Shape;501;g2e96ed0451d_0_50"/>
          <p:cNvSpPr txBox="1"/>
          <p:nvPr/>
        </p:nvSpPr>
        <p:spPr>
          <a:xfrm>
            <a:off x="1028701" y="2763900"/>
            <a:ext cx="4022100" cy="341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2900" u="none" cap="none" strike="noStrike">
                <a:solidFill>
                  <a:schemeClr val="lt1"/>
                </a:solidFill>
                <a:latin typeface="Montserrat"/>
                <a:ea typeface="Montserrat"/>
                <a:cs typeface="Montserrat"/>
                <a:sym typeface="Montserrat"/>
              </a:rPr>
              <a:t>January 8, 2024  ​</a:t>
            </a:r>
            <a:endParaRPr b="1" i="0" sz="2900" u="none" cap="none" strike="noStrike">
              <a:solidFill>
                <a:schemeClr val="lt1"/>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600"/>
              <a:buFont typeface="Arial"/>
              <a:buNone/>
            </a:pPr>
            <a:r>
              <a:rPr b="1" i="0" lang="en-US" sz="2900" u="none" cap="none" strike="noStrike">
                <a:solidFill>
                  <a:schemeClr val="lt1"/>
                </a:solidFill>
                <a:latin typeface="Montserrat"/>
                <a:ea typeface="Montserrat"/>
                <a:cs typeface="Montserrat"/>
                <a:sym typeface="Montserrat"/>
              </a:rPr>
              <a:t>February 5, 20</a:t>
            </a:r>
            <a:r>
              <a:rPr b="1" i="0" lang="en-US" sz="2900" u="none" cap="none" strike="noStrike">
                <a:solidFill>
                  <a:schemeClr val="lt1"/>
                </a:solidFill>
                <a:latin typeface="Montserrat"/>
                <a:ea typeface="Montserrat"/>
                <a:cs typeface="Montserrat"/>
                <a:sym typeface="Montserrat"/>
              </a:rPr>
              <a:t>24</a:t>
            </a:r>
            <a:r>
              <a:rPr b="1" i="0" lang="en-US" sz="2900" u="none" cap="none" strike="noStrike">
                <a:solidFill>
                  <a:schemeClr val="lt1"/>
                </a:solidFill>
                <a:latin typeface="Montserrat"/>
                <a:ea typeface="Montserrat"/>
                <a:cs typeface="Montserrat"/>
                <a:sym typeface="Montserrat"/>
              </a:rPr>
              <a:t>​</a:t>
            </a:r>
            <a:endParaRPr b="1" i="0" sz="2900" u="none" cap="none" strike="noStrike">
              <a:solidFill>
                <a:schemeClr val="lt1"/>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600"/>
              <a:buFont typeface="Arial"/>
              <a:buNone/>
            </a:pPr>
            <a:r>
              <a:rPr b="1" i="0" lang="en-US" sz="2900" u="none" cap="none" strike="noStrike">
                <a:solidFill>
                  <a:schemeClr val="lt1"/>
                </a:solidFill>
                <a:latin typeface="Montserrat"/>
                <a:ea typeface="Montserrat"/>
                <a:cs typeface="Montserrat"/>
                <a:sym typeface="Montserrat"/>
              </a:rPr>
              <a:t>March 4, 2024</a:t>
            </a:r>
            <a:endParaRPr b="1" i="0" sz="2900" u="none" cap="none" strike="noStrike">
              <a:solidFill>
                <a:schemeClr val="lt1"/>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600"/>
              <a:buFont typeface="Arial"/>
              <a:buNone/>
            </a:pPr>
            <a:r>
              <a:rPr b="1" i="0" lang="en-US" sz="2900" u="none" cap="none" strike="noStrike">
                <a:solidFill>
                  <a:schemeClr val="lt1"/>
                </a:solidFill>
                <a:latin typeface="Montserrat"/>
                <a:ea typeface="Montserrat"/>
                <a:cs typeface="Montserrat"/>
                <a:sym typeface="Montserrat"/>
              </a:rPr>
              <a:t>April 1, 2024 </a:t>
            </a:r>
            <a:endParaRPr b="1" i="0" sz="2900" u="none" cap="none" strike="noStrike">
              <a:solidFill>
                <a:schemeClr val="lt1"/>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600"/>
              <a:buFont typeface="Arial"/>
              <a:buNone/>
            </a:pPr>
            <a:r>
              <a:rPr b="1" i="0" lang="en-US" sz="2900" u="none" cap="none" strike="noStrike">
                <a:solidFill>
                  <a:schemeClr val="lt1"/>
                </a:solidFill>
                <a:latin typeface="Montserrat"/>
                <a:ea typeface="Montserrat"/>
                <a:cs typeface="Montserrat"/>
                <a:sym typeface="Montserrat"/>
              </a:rPr>
              <a:t>May 6, 2024</a:t>
            </a:r>
            <a:endParaRPr b="1" i="0" sz="2900" u="none" cap="none" strike="noStrike">
              <a:solidFill>
                <a:schemeClr val="lt1"/>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600"/>
              <a:buFont typeface="Arial"/>
              <a:buNone/>
            </a:pPr>
            <a:r>
              <a:rPr b="1" i="0" lang="en-US" sz="2900" u="none" cap="none" strike="noStrike">
                <a:solidFill>
                  <a:schemeClr val="lt1"/>
                </a:solidFill>
                <a:latin typeface="Montserrat"/>
                <a:ea typeface="Montserrat"/>
                <a:cs typeface="Montserrat"/>
                <a:sym typeface="Montserrat"/>
              </a:rPr>
              <a:t>June 3, 2024</a:t>
            </a:r>
            <a:endParaRPr b="1" i="0" sz="2900" u="none" cap="none" strike="noStrike">
              <a:solidFill>
                <a:schemeClr val="lt1"/>
              </a:solidFill>
              <a:latin typeface="Montserrat"/>
              <a:ea typeface="Montserrat"/>
              <a:cs typeface="Montserrat"/>
              <a:sym typeface="Montserrat"/>
            </a:endParaRPr>
          </a:p>
        </p:txBody>
      </p:sp>
      <p:sp>
        <p:nvSpPr>
          <p:cNvPr id="502" name="Google Shape;502;g2e96ed0451d_0_50"/>
          <p:cNvSpPr txBox="1"/>
          <p:nvPr/>
        </p:nvSpPr>
        <p:spPr>
          <a:xfrm>
            <a:off x="6975200" y="2717700"/>
            <a:ext cx="5851800" cy="350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2900" u="none" cap="none" strike="noStrike">
                <a:solidFill>
                  <a:schemeClr val="lt1"/>
                </a:solidFill>
                <a:latin typeface="Montserrat"/>
                <a:ea typeface="Montserrat"/>
                <a:cs typeface="Montserrat"/>
                <a:sym typeface="Montserrat"/>
              </a:rPr>
              <a:t>July 1, 2024</a:t>
            </a:r>
            <a:endParaRPr b="1" i="0" sz="2900" u="none" cap="none" strike="noStrike">
              <a:solidFill>
                <a:schemeClr val="lt1"/>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600"/>
              <a:buFont typeface="Arial"/>
              <a:buNone/>
            </a:pPr>
            <a:r>
              <a:rPr b="1" i="0" lang="en-US" sz="2900" u="none" cap="none" strike="noStrike">
                <a:solidFill>
                  <a:schemeClr val="lt1"/>
                </a:solidFill>
                <a:latin typeface="Montserrat"/>
                <a:ea typeface="Montserrat"/>
                <a:cs typeface="Montserrat"/>
                <a:sym typeface="Montserrat"/>
              </a:rPr>
              <a:t>**No Meeting in August**  ​</a:t>
            </a:r>
            <a:endParaRPr b="1" i="0" sz="2900" u="none" cap="none" strike="noStrike">
              <a:solidFill>
                <a:schemeClr val="lt1"/>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600"/>
              <a:buFont typeface="Arial"/>
              <a:buNone/>
            </a:pPr>
            <a:r>
              <a:rPr b="1" i="0" lang="en-US" sz="2900" u="none" cap="none" strike="noStrike">
                <a:solidFill>
                  <a:schemeClr val="lt1"/>
                </a:solidFill>
                <a:latin typeface="Montserrat"/>
                <a:ea typeface="Montserrat"/>
                <a:cs typeface="Montserrat"/>
                <a:sym typeface="Montserrat"/>
              </a:rPr>
              <a:t>September 9, 2024​</a:t>
            </a:r>
            <a:endParaRPr b="1" i="0" sz="2900" u="none" cap="none" strike="noStrike">
              <a:solidFill>
                <a:schemeClr val="lt1"/>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600"/>
              <a:buFont typeface="Arial"/>
              <a:buNone/>
            </a:pPr>
            <a:r>
              <a:rPr b="1" i="0" lang="en-US" sz="2900" u="none" cap="none" strike="noStrike">
                <a:solidFill>
                  <a:schemeClr val="lt1"/>
                </a:solidFill>
                <a:latin typeface="Montserrat"/>
                <a:ea typeface="Montserrat"/>
                <a:cs typeface="Montserrat"/>
                <a:sym typeface="Montserrat"/>
              </a:rPr>
              <a:t>October 7, 2024</a:t>
            </a:r>
            <a:endParaRPr b="1" i="0" sz="2900" u="none" cap="none" strike="noStrike">
              <a:solidFill>
                <a:schemeClr val="lt1"/>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600"/>
              <a:buFont typeface="Arial"/>
              <a:buNone/>
            </a:pPr>
            <a:r>
              <a:rPr b="1" i="0" lang="en-US" sz="2900" u="none" cap="none" strike="noStrike">
                <a:solidFill>
                  <a:schemeClr val="accent2"/>
                </a:solidFill>
                <a:latin typeface="Montserrat"/>
                <a:ea typeface="Montserrat"/>
                <a:cs typeface="Montserrat"/>
                <a:sym typeface="Montserrat"/>
              </a:rPr>
              <a:t>November 4, </a:t>
            </a:r>
            <a:r>
              <a:rPr b="1" i="0" lang="en-US" sz="2900" u="none" cap="none" strike="noStrike">
                <a:solidFill>
                  <a:schemeClr val="accent2"/>
                </a:solidFill>
                <a:latin typeface="Montserrat"/>
                <a:ea typeface="Montserrat"/>
                <a:cs typeface="Montserrat"/>
                <a:sym typeface="Montserrat"/>
              </a:rPr>
              <a:t>2024​</a:t>
            </a:r>
            <a:endParaRPr b="1" i="0" sz="2900" u="none" cap="none" strike="noStrike">
              <a:solidFill>
                <a:schemeClr val="accent2"/>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600"/>
              <a:buFont typeface="Arial"/>
              <a:buNone/>
            </a:pPr>
            <a:r>
              <a:rPr b="1" i="0" lang="en-US" sz="2900" u="none" cap="none" strike="noStrike">
                <a:solidFill>
                  <a:schemeClr val="lt1"/>
                </a:solidFill>
                <a:latin typeface="Montserrat"/>
                <a:ea typeface="Montserrat"/>
                <a:cs typeface="Montserrat"/>
                <a:sym typeface="Montserrat"/>
              </a:rPr>
              <a:t>**No Meeting in December**</a:t>
            </a:r>
            <a:r>
              <a:rPr b="1" i="0" lang="en-US" sz="2400" u="none" cap="none" strike="noStrike">
                <a:solidFill>
                  <a:schemeClr val="lt1"/>
                </a:solidFill>
                <a:latin typeface="Montserrat"/>
                <a:ea typeface="Montserrat"/>
                <a:cs typeface="Montserrat"/>
                <a:sym typeface="Montserrat"/>
              </a:rPr>
              <a:t> </a:t>
            </a:r>
            <a:endParaRPr b="1" i="0" sz="24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510" name="Shape 510"/>
        <p:cNvGrpSpPr/>
        <p:nvPr/>
      </p:nvGrpSpPr>
      <p:grpSpPr>
        <a:xfrm>
          <a:off x="0" y="0"/>
          <a:ext cx="0" cy="0"/>
          <a:chOff x="0" y="0"/>
          <a:chExt cx="0" cy="0"/>
        </a:xfrm>
      </p:grpSpPr>
      <p:sp>
        <p:nvSpPr>
          <p:cNvPr id="511" name="Google Shape;511;g2e96ed0451d_0_64"/>
          <p:cNvSpPr/>
          <p:nvPr/>
        </p:nvSpPr>
        <p:spPr>
          <a:xfrm>
            <a:off x="17245715" y="15"/>
            <a:ext cx="1051990" cy="1217858"/>
          </a:xfrm>
          <a:custGeom>
            <a:rect b="b" l="l" r="r" t="t"/>
            <a:pathLst>
              <a:path extrusionOk="0" h="1217858" w="1051990">
                <a:moveTo>
                  <a:pt x="0" y="0"/>
                </a:moveTo>
                <a:lnTo>
                  <a:pt x="1051990" y="0"/>
                </a:lnTo>
                <a:lnTo>
                  <a:pt x="1051990" y="1217858"/>
                </a:lnTo>
                <a:lnTo>
                  <a:pt x="0" y="1217858"/>
                </a:lnTo>
                <a:lnTo>
                  <a:pt x="0" y="0"/>
                </a:lnTo>
                <a:close/>
              </a:path>
            </a:pathLst>
          </a:custGeom>
          <a:blipFill rotWithShape="1">
            <a:blip r:embed="rId3">
              <a:alphaModFix/>
            </a:blip>
            <a:stretch>
              <a:fillRect b="0" l="0" r="0" t="0"/>
            </a:stretch>
          </a:blipFill>
          <a:ln>
            <a:noFill/>
          </a:ln>
        </p:spPr>
      </p:sp>
      <p:sp>
        <p:nvSpPr>
          <p:cNvPr id="512" name="Google Shape;512;g2e96ed0451d_0_64"/>
          <p:cNvSpPr txBox="1"/>
          <p:nvPr/>
        </p:nvSpPr>
        <p:spPr>
          <a:xfrm>
            <a:off x="1028700" y="289856"/>
            <a:ext cx="15315000" cy="64680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Clr>
                <a:srgbClr val="000000"/>
              </a:buClr>
              <a:buSzPts val="4203"/>
              <a:buFont typeface="Arial"/>
              <a:buNone/>
            </a:pPr>
            <a:r>
              <a:rPr b="1" lang="en-US" sz="4203">
                <a:solidFill>
                  <a:srgbClr val="FFFFFF"/>
                </a:solidFill>
                <a:latin typeface="Montserrat"/>
                <a:ea typeface="Montserrat"/>
                <a:cs typeface="Montserrat"/>
                <a:sym typeface="Montserrat"/>
              </a:rPr>
              <a:t>RSMPOC RESPONSIBILITIES</a:t>
            </a:r>
            <a:endParaRPr b="0" i="0" sz="1400" u="none" cap="none" strike="noStrike">
              <a:solidFill>
                <a:srgbClr val="000000"/>
              </a:solidFill>
              <a:latin typeface="Arial"/>
              <a:ea typeface="Arial"/>
              <a:cs typeface="Arial"/>
              <a:sym typeface="Arial"/>
            </a:endParaRPr>
          </a:p>
        </p:txBody>
      </p:sp>
      <p:grpSp>
        <p:nvGrpSpPr>
          <p:cNvPr id="513" name="Google Shape;513;g2e96ed0451d_0_64"/>
          <p:cNvGrpSpPr/>
          <p:nvPr/>
        </p:nvGrpSpPr>
        <p:grpSpPr>
          <a:xfrm>
            <a:off x="1028700" y="662522"/>
            <a:ext cx="3226500" cy="507726"/>
            <a:chOff x="0" y="-192881"/>
            <a:chExt cx="4302000" cy="676968"/>
          </a:xfrm>
        </p:grpSpPr>
        <p:cxnSp>
          <p:nvCxnSpPr>
            <p:cNvPr id="514" name="Google Shape;514;g2e96ed0451d_0_64"/>
            <p:cNvCxnSpPr/>
            <p:nvPr/>
          </p:nvCxnSpPr>
          <p:spPr>
            <a:xfrm>
              <a:off x="0" y="484087"/>
              <a:ext cx="4302000" cy="0"/>
            </a:xfrm>
            <a:prstGeom prst="straightConnector1">
              <a:avLst/>
            </a:prstGeom>
            <a:noFill/>
            <a:ln cap="flat" cmpd="sng" w="127000">
              <a:solidFill>
                <a:srgbClr val="FB4D42"/>
              </a:solidFill>
              <a:prstDash val="solid"/>
              <a:round/>
              <a:headEnd len="sm" w="sm" type="none"/>
              <a:tailEnd len="sm" w="sm" type="none"/>
            </a:ln>
          </p:spPr>
        </p:cxnSp>
        <p:grpSp>
          <p:nvGrpSpPr>
            <p:cNvPr id="515" name="Google Shape;515;g2e96ed0451d_0_64"/>
            <p:cNvGrpSpPr/>
            <p:nvPr/>
          </p:nvGrpSpPr>
          <p:grpSpPr>
            <a:xfrm>
              <a:off x="10117" y="-192881"/>
              <a:ext cx="4114800" cy="605981"/>
              <a:chOff x="0" y="-38100"/>
              <a:chExt cx="812800" cy="119700"/>
            </a:xfrm>
          </p:grpSpPr>
          <p:sp>
            <p:nvSpPr>
              <p:cNvPr id="516" name="Google Shape;516;g2e96ed0451d_0_64"/>
              <p:cNvSpPr/>
              <p:nvPr/>
            </p:nvSpPr>
            <p:spPr>
              <a:xfrm>
                <a:off x="0" y="0"/>
                <a:ext cx="812800" cy="81526"/>
              </a:xfrm>
              <a:custGeom>
                <a:rect b="b" l="l" r="r" t="t"/>
                <a:pathLst>
                  <a:path extrusionOk="0" h="81526" w="812800">
                    <a:moveTo>
                      <a:pt x="0" y="0"/>
                    </a:moveTo>
                    <a:lnTo>
                      <a:pt x="812800" y="0"/>
                    </a:lnTo>
                    <a:lnTo>
                      <a:pt x="812800" y="81526"/>
                    </a:lnTo>
                    <a:lnTo>
                      <a:pt x="0" y="81526"/>
                    </a:lnTo>
                    <a:close/>
                  </a:path>
                </a:pathLst>
              </a:custGeom>
              <a:solidFill>
                <a:srgbClr val="000000">
                  <a:alpha val="0"/>
                </a:srgbClr>
              </a:solidFill>
              <a:ln>
                <a:noFill/>
              </a:ln>
            </p:spPr>
          </p:sp>
          <p:sp>
            <p:nvSpPr>
              <p:cNvPr id="517" name="Google Shape;517;g2e96ed0451d_0_64"/>
              <p:cNvSpPr txBox="1"/>
              <p:nvPr/>
            </p:nvSpPr>
            <p:spPr>
              <a:xfrm>
                <a:off x="0" y="-38100"/>
                <a:ext cx="812700" cy="119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
        <p:nvSpPr>
          <p:cNvPr id="518" name="Google Shape;518;g2e96ed0451d_0_64"/>
          <p:cNvSpPr txBox="1"/>
          <p:nvPr/>
        </p:nvSpPr>
        <p:spPr>
          <a:xfrm>
            <a:off x="1028700" y="2361475"/>
            <a:ext cx="15869400" cy="5546400"/>
          </a:xfrm>
          <a:prstGeom prst="rect">
            <a:avLst/>
          </a:prstGeom>
          <a:noFill/>
          <a:ln>
            <a:noFill/>
          </a:ln>
        </p:spPr>
        <p:txBody>
          <a:bodyPr anchorCtr="0" anchor="t" bIns="91425" lIns="91425" spcFirstLastPara="1" rIns="91425" wrap="square" tIns="91425">
            <a:noAutofit/>
          </a:bodyPr>
          <a:lstStyle/>
          <a:p>
            <a:pPr indent="-412750" lvl="0" marL="457200" rtl="0" algn="l">
              <a:lnSpc>
                <a:spcPct val="115000"/>
              </a:lnSpc>
              <a:spcBef>
                <a:spcPts val="640"/>
              </a:spcBef>
              <a:spcAft>
                <a:spcPts val="0"/>
              </a:spcAft>
              <a:buClr>
                <a:schemeClr val="lt1"/>
              </a:buClr>
              <a:buSzPts val="2900"/>
              <a:buFont typeface="Montserrat"/>
              <a:buChar char="•"/>
            </a:pPr>
            <a:r>
              <a:rPr b="1" lang="en-US" sz="2900">
                <a:solidFill>
                  <a:schemeClr val="lt1"/>
                </a:solidFill>
                <a:latin typeface="Montserrat"/>
                <a:ea typeface="Montserrat"/>
                <a:cs typeface="Montserrat"/>
                <a:sym typeface="Montserrat"/>
              </a:rPr>
              <a:t>The Roxbury Strategic Master Plan Oversight Committee (RSMPOC) was created in 2004 as a result of the Roxbury Strategic Master Plan (RSMP). </a:t>
            </a:r>
            <a:br>
              <a:rPr b="1" lang="en-US" sz="2900">
                <a:solidFill>
                  <a:schemeClr val="lt1"/>
                </a:solidFill>
                <a:latin typeface="Montserrat"/>
                <a:ea typeface="Montserrat"/>
                <a:cs typeface="Montserrat"/>
                <a:sym typeface="Montserrat"/>
              </a:rPr>
            </a:br>
            <a:endParaRPr b="1" sz="2900">
              <a:solidFill>
                <a:schemeClr val="lt1"/>
              </a:solidFill>
              <a:latin typeface="Montserrat"/>
              <a:ea typeface="Montserrat"/>
              <a:cs typeface="Montserrat"/>
              <a:sym typeface="Montserrat"/>
            </a:endParaRPr>
          </a:p>
          <a:p>
            <a:pPr indent="-412750" lvl="0" marL="457200" rtl="0" algn="l">
              <a:lnSpc>
                <a:spcPct val="115000"/>
              </a:lnSpc>
              <a:spcBef>
                <a:spcPts val="0"/>
              </a:spcBef>
              <a:spcAft>
                <a:spcPts val="0"/>
              </a:spcAft>
              <a:buClr>
                <a:schemeClr val="lt1"/>
              </a:buClr>
              <a:buSzPts val="2900"/>
              <a:buFont typeface="Montserrat"/>
              <a:buChar char="•"/>
            </a:pPr>
            <a:r>
              <a:rPr b="1" lang="en-US" sz="2900">
                <a:solidFill>
                  <a:schemeClr val="lt1"/>
                </a:solidFill>
                <a:latin typeface="Montserrat"/>
                <a:ea typeface="Montserrat"/>
                <a:cs typeface="Montserrat"/>
                <a:sym typeface="Montserrat"/>
              </a:rPr>
              <a:t>The RSMPOC is broadly representative of the Roxbury neighborhood and is made up of Mayoral Appointees, nominated by elected officials, neighborhood associations, and community organizations. </a:t>
            </a:r>
            <a:br>
              <a:rPr b="1" lang="en-US" sz="2900">
                <a:solidFill>
                  <a:schemeClr val="lt1"/>
                </a:solidFill>
                <a:latin typeface="Montserrat"/>
                <a:ea typeface="Montserrat"/>
                <a:cs typeface="Montserrat"/>
                <a:sym typeface="Montserrat"/>
              </a:rPr>
            </a:br>
            <a:endParaRPr b="1" sz="2900">
              <a:solidFill>
                <a:schemeClr val="lt1"/>
              </a:solidFill>
              <a:latin typeface="Montserrat"/>
              <a:ea typeface="Montserrat"/>
              <a:cs typeface="Montserrat"/>
              <a:sym typeface="Montserrat"/>
            </a:endParaRPr>
          </a:p>
          <a:p>
            <a:pPr indent="-412750" lvl="0" marL="457200" rtl="0" algn="l">
              <a:lnSpc>
                <a:spcPct val="115000"/>
              </a:lnSpc>
              <a:spcBef>
                <a:spcPts val="0"/>
              </a:spcBef>
              <a:spcAft>
                <a:spcPts val="0"/>
              </a:spcAft>
              <a:buClr>
                <a:schemeClr val="lt1"/>
              </a:buClr>
              <a:buSzPts val="2900"/>
              <a:buFont typeface="Montserrat"/>
              <a:buChar char="•"/>
            </a:pPr>
            <a:r>
              <a:rPr b="1" lang="en-US" sz="2900">
                <a:solidFill>
                  <a:schemeClr val="lt1"/>
                </a:solidFill>
                <a:latin typeface="Montserrat"/>
                <a:ea typeface="Montserrat"/>
                <a:cs typeface="Montserrat"/>
                <a:sym typeface="Montserrat"/>
              </a:rPr>
              <a:t>The RSMPOC oversees the implementation of the Roxbury Strategic Master Plan and PLAN: Nubian Square. </a:t>
            </a:r>
            <a:endParaRPr b="1" i="1" sz="2900">
              <a:solidFill>
                <a:schemeClr val="lt1"/>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COB Theme">
  <a:themeElements>
    <a:clrScheme name="Office">
      <a:dk1>
        <a:srgbClr val="091F2F"/>
      </a:dk1>
      <a:lt1>
        <a:srgbClr val="FFFFFF"/>
      </a:lt1>
      <a:dk2>
        <a:srgbClr val="288BE4"/>
      </a:dk2>
      <a:lt2>
        <a:srgbClr val="E0E0E0"/>
      </a:lt2>
      <a:accent1>
        <a:srgbClr val="FB4D42"/>
      </a:accent1>
      <a:accent2>
        <a:srgbClr val="00447B"/>
      </a:accent2>
      <a:accent3>
        <a:srgbClr val="45789C"/>
      </a:accent3>
      <a:accent4>
        <a:srgbClr val="0094AA"/>
      </a:accent4>
      <a:accent5>
        <a:srgbClr val="FFC608"/>
      </a:accent5>
      <a:accent6>
        <a:srgbClr val="62A744"/>
      </a:accent6>
      <a:hlink>
        <a:srgbClr val="288BE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B Theme">
  <a:themeElements>
    <a:clrScheme name="Office">
      <a:dk1>
        <a:srgbClr val="091F2F"/>
      </a:dk1>
      <a:lt1>
        <a:srgbClr val="FFFFFF"/>
      </a:lt1>
      <a:dk2>
        <a:srgbClr val="288BE4"/>
      </a:dk2>
      <a:lt2>
        <a:srgbClr val="E0E0E0"/>
      </a:lt2>
      <a:accent1>
        <a:srgbClr val="FB4D42"/>
      </a:accent1>
      <a:accent2>
        <a:srgbClr val="00447B"/>
      </a:accent2>
      <a:accent3>
        <a:srgbClr val="45789C"/>
      </a:accent3>
      <a:accent4>
        <a:srgbClr val="0094AA"/>
      </a:accent4>
      <a:accent5>
        <a:srgbClr val="FFC608"/>
      </a:accent5>
      <a:accent6>
        <a:srgbClr val="62A744"/>
      </a:accent6>
      <a:hlink>
        <a:srgbClr val="288BE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PowerPoint_Template">
  <a:themeElements>
    <a:clrScheme name="BPDA">
      <a:dk1>
        <a:srgbClr val="003C50"/>
      </a:dk1>
      <a:lt1>
        <a:srgbClr val="FFFFFF"/>
      </a:lt1>
      <a:dk2>
        <a:srgbClr val="00A6B4"/>
      </a:dk2>
      <a:lt2>
        <a:srgbClr val="FFFFFF"/>
      </a:lt2>
      <a:accent1>
        <a:srgbClr val="F3B330"/>
      </a:accent1>
      <a:accent2>
        <a:srgbClr val="FF5A28"/>
      </a:accent2>
      <a:accent3>
        <a:srgbClr val="00A6B4"/>
      </a:accent3>
      <a:accent4>
        <a:srgbClr val="F7C052"/>
      </a:accent4>
      <a:accent5>
        <a:srgbClr val="CD5C37"/>
      </a:accent5>
      <a:accent6>
        <a:srgbClr val="499CA1"/>
      </a:accent6>
      <a:hlink>
        <a:srgbClr val="00A6B4"/>
      </a:hlink>
      <a:folHlink>
        <a:srgbClr val="00A6B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